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0.xml" ContentType="application/vnd.ms-powerpoint.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modernComment_103_0.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modernComment_104_0.xml" ContentType="application/vnd.ms-powerpoint.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0"/>
  </p:notesMasterIdLst>
  <p:sldIdLst>
    <p:sldId id="256" r:id="rId2"/>
    <p:sldId id="257" r:id="rId3"/>
    <p:sldId id="261" r:id="rId4"/>
    <p:sldId id="259" r:id="rId5"/>
    <p:sldId id="297" r:id="rId6"/>
    <p:sldId id="260" r:id="rId7"/>
    <p:sldId id="298" r:id="rId8"/>
    <p:sldId id="299" r:id="rId9"/>
    <p:sldId id="300" r:id="rId10"/>
    <p:sldId id="270" r:id="rId11"/>
    <p:sldId id="301" r:id="rId12"/>
    <p:sldId id="302" r:id="rId13"/>
    <p:sldId id="303" r:id="rId14"/>
    <p:sldId id="262" r:id="rId15"/>
    <p:sldId id="304" r:id="rId16"/>
    <p:sldId id="305" r:id="rId17"/>
    <p:sldId id="306" r:id="rId18"/>
    <p:sldId id="307" r:id="rId19"/>
  </p:sldIdLst>
  <p:sldSz cx="9144000" cy="5143500" type="screen16x9"/>
  <p:notesSz cx="6858000" cy="9144000"/>
  <p:embeddedFontLst>
    <p:embeddedFont>
      <p:font typeface="Bebas Neue" panose="020B0606020202050201" pitchFamily="34" charset="0"/>
      <p:regular r:id="rId21"/>
    </p:embeddedFont>
    <p:embeddedFont>
      <p:font typeface="Josefin Sans" pitchFamily="2" charset="0"/>
      <p:regular r:id="rId22"/>
      <p:bold r:id="rId23"/>
      <p:italic r:id="rId24"/>
      <p:boldItalic r:id="rId25"/>
    </p:embeddedFont>
    <p:embeddedFont>
      <p:font typeface="Josefin Slab" pitchFamily="2" charset="0"/>
      <p:regular r:id="rId26"/>
      <p:bold r:id="rId27"/>
      <p:italic r:id="rId28"/>
      <p:boldItalic r:id="rId29"/>
    </p:embeddedFont>
    <p:embeddedFont>
      <p:font typeface="Staatliches" pitchFamily="2"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4A3E7C5-0123-01FE-F479-3C98FDD6F8AE}" name="Ricardo Calleja Matos" initials="RCM" userId="Ricardo Calleja Matos"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cristiansalinas2021@outlook.es" initials="c" lastIdx="1" clrIdx="0">
    <p:extLst>
      <p:ext uri="{19B8F6BF-5375-455C-9EA6-DF929625EA0E}">
        <p15:presenceInfo xmlns:p15="http://schemas.microsoft.com/office/powerpoint/2012/main" userId="19b9a1359522b89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AE3555-2CE0-4E0F-8B12-6B770AC5B370}">
  <a:tblStyle styleId="{83AE3555-2CE0-4E0F-8B12-6B770AC5B37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370"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presProps" Target="presProps.xml"/><Relationship Id="rId37"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ardo Calleja Matos" userId="82a2c5c6-058a-4c7c-b5f3-0759a17dee5f" providerId="ADAL" clId="{45C4DAD4-AD35-4386-AE76-CF9B6F7D9156}"/>
    <pc:docChg chg="addSld modSld">
      <pc:chgData name="Ricardo Calleja Matos" userId="82a2c5c6-058a-4c7c-b5f3-0759a17dee5f" providerId="ADAL" clId="{45C4DAD4-AD35-4386-AE76-CF9B6F7D9156}" dt="2022-11-30T14:31:01.246" v="8" actId="20577"/>
      <pc:docMkLst>
        <pc:docMk/>
      </pc:docMkLst>
      <pc:sldChg chg="modSp mod">
        <pc:chgData name="Ricardo Calleja Matos" userId="82a2c5c6-058a-4c7c-b5f3-0759a17dee5f" providerId="ADAL" clId="{45C4DAD4-AD35-4386-AE76-CF9B6F7D9156}" dt="2022-11-30T14:22:40.944" v="2" actId="20577"/>
        <pc:sldMkLst>
          <pc:docMk/>
          <pc:sldMk cId="224591567" sldId="299"/>
        </pc:sldMkLst>
        <pc:spChg chg="mod">
          <ac:chgData name="Ricardo Calleja Matos" userId="82a2c5c6-058a-4c7c-b5f3-0759a17dee5f" providerId="ADAL" clId="{45C4DAD4-AD35-4386-AE76-CF9B6F7D9156}" dt="2022-11-30T14:22:40.944" v="2" actId="20577"/>
          <ac:spMkLst>
            <pc:docMk/>
            <pc:sldMk cId="224591567" sldId="299"/>
            <ac:spMk id="175" creationId="{00000000-0000-0000-0000-000000000000}"/>
          </ac:spMkLst>
        </pc:spChg>
      </pc:sldChg>
      <pc:sldChg chg="modSp mod">
        <pc:chgData name="Ricardo Calleja Matos" userId="82a2c5c6-058a-4c7c-b5f3-0759a17dee5f" providerId="ADAL" clId="{45C4DAD4-AD35-4386-AE76-CF9B6F7D9156}" dt="2022-11-30T14:31:01.246" v="8" actId="20577"/>
        <pc:sldMkLst>
          <pc:docMk/>
          <pc:sldMk cId="2118424786" sldId="306"/>
        </pc:sldMkLst>
        <pc:spChg chg="mod">
          <ac:chgData name="Ricardo Calleja Matos" userId="82a2c5c6-058a-4c7c-b5f3-0759a17dee5f" providerId="ADAL" clId="{45C4DAD4-AD35-4386-AE76-CF9B6F7D9156}" dt="2022-11-30T14:31:01.246" v="8" actId="20577"/>
          <ac:spMkLst>
            <pc:docMk/>
            <pc:sldMk cId="2118424786" sldId="306"/>
            <ac:spMk id="177" creationId="{00000000-0000-0000-0000-000000000000}"/>
          </ac:spMkLst>
        </pc:spChg>
      </pc:sldChg>
      <pc:sldChg chg="add">
        <pc:chgData name="Ricardo Calleja Matos" userId="82a2c5c6-058a-4c7c-b5f3-0759a17dee5f" providerId="ADAL" clId="{45C4DAD4-AD35-4386-AE76-CF9B6F7D9156}" dt="2022-11-30T14:30:53.306" v="3" actId="2890"/>
        <pc:sldMkLst>
          <pc:docMk/>
          <pc:sldMk cId="1340789318" sldId="307"/>
        </pc:sldMkLst>
      </pc:sldChg>
    </pc:docChg>
  </pc:docChgLst>
</pc:chgInfo>
</file>

<file path=ppt/comments/modernComment_100_0.xml><?xml version="1.0" encoding="utf-8"?>
<p188:cmLst xmlns:a="http://schemas.openxmlformats.org/drawingml/2006/main" xmlns:r="http://schemas.openxmlformats.org/officeDocument/2006/relationships" xmlns:p188="http://schemas.microsoft.com/office/powerpoint/2018/8/main">
  <p188:cm id="{B56B9D54-964B-424B-B0B6-D730DBE5CC1E}" authorId="{24A3E7C5-0123-01FE-F479-3C98FDD6F8AE}" created="2022-11-23T15:40:10.737">
    <ac:txMkLst xmlns:ac="http://schemas.microsoft.com/office/drawing/2013/main/command">
      <pc:docMk xmlns:pc="http://schemas.microsoft.com/office/powerpoint/2013/main/command"/>
      <pc:sldMk xmlns:pc="http://schemas.microsoft.com/office/powerpoint/2013/main/command" cId="0" sldId="256"/>
      <ac:spMk id="139" creationId="{00000000-0000-0000-0000-000000000000}"/>
      <ac:txMk cp="26">
        <ac:context len="140" hash="477159515"/>
      </ac:txMk>
    </ac:txMkLst>
    <p188:pos x="1416467" y="-1321977"/>
    <p188:txBody>
      <a:bodyPr/>
      <a:lstStyle/>
      <a:p>
        <a:r>
          <a:rPr lang="en-CA"/>
          <a:t>Include full year, use comparative anlysis</a:t>
        </a:r>
      </a:p>
    </p188:txBody>
  </p188:cm>
</p188:cmLst>
</file>

<file path=ppt/comments/modernComment_103_0.xml><?xml version="1.0" encoding="utf-8"?>
<p188:cmLst xmlns:a="http://schemas.openxmlformats.org/drawingml/2006/main" xmlns:r="http://schemas.openxmlformats.org/officeDocument/2006/relationships" xmlns:p188="http://schemas.microsoft.com/office/powerpoint/2018/8/main">
  <p188:cm id="{B7394D99-F39F-4CEE-9298-3D9CD801AB66}" authorId="{24A3E7C5-0123-01FE-F479-3C98FDD6F8AE}" created="2022-11-23T15:42:21.847">
    <pc:sldMkLst xmlns:pc="http://schemas.microsoft.com/office/powerpoint/2013/main/command">
      <pc:docMk/>
      <pc:sldMk cId="0" sldId="259"/>
    </pc:sldMkLst>
    <p188:txBody>
      <a:bodyPr/>
      <a:lstStyle/>
      <a:p>
        <a:r>
          <a:rPr lang="en-CA"/>
          <a:t>Repmove cuclical</a:t>
        </a:r>
      </a:p>
    </p188:txBody>
  </p188:cm>
</p188:cmLst>
</file>

<file path=ppt/comments/modernComment_104_0.xml><?xml version="1.0" encoding="utf-8"?>
<p188:cmLst xmlns:a="http://schemas.openxmlformats.org/drawingml/2006/main" xmlns:r="http://schemas.openxmlformats.org/officeDocument/2006/relationships" xmlns:p188="http://schemas.microsoft.com/office/powerpoint/2018/8/main">
  <p188:cm id="{F31E6FAD-E43D-4032-A08A-40462FB278AC}" authorId="{24A3E7C5-0123-01FE-F479-3C98FDD6F8AE}" created="2022-11-24T17:22:01.642">
    <ac:deMkLst xmlns:ac="http://schemas.microsoft.com/office/drawing/2013/main/command">
      <pc:docMk xmlns:pc="http://schemas.microsoft.com/office/powerpoint/2013/main/command"/>
      <pc:sldMk xmlns:pc="http://schemas.microsoft.com/office/powerpoint/2013/main/command" cId="0" sldId="260"/>
      <ac:spMk id="185" creationId="{00000000-0000-0000-0000-000000000000}"/>
    </ac:deMkLst>
    <p188:txBody>
      <a:bodyPr/>
      <a:lstStyle/>
      <a:p>
        <a:r>
          <a:rPr lang="en-CA"/>
          <a:t>Business audience need to know what in order to make what decision</a:t>
        </a:r>
      </a:p>
    </p188:txBody>
  </p188:cm>
</p188:cmLst>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a6ce88b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a6ce88b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38912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42137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20232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1aa6ce88b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1aa6ce88b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93543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168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36941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5155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6327c7807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6327c7807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802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e43c41c6f_6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e43c41c6f_6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834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0998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64804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89250" y="539500"/>
            <a:ext cx="4839600" cy="37680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5200"/>
              <a:buNone/>
              <a:defRPr sz="7500">
                <a:solidFill>
                  <a:schemeClr val="dk1"/>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0" name="Google Shape;10;p2"/>
          <p:cNvSpPr txBox="1">
            <a:spLocks noGrp="1"/>
          </p:cNvSpPr>
          <p:nvPr>
            <p:ph type="subTitle" idx="1"/>
          </p:nvPr>
        </p:nvSpPr>
        <p:spPr>
          <a:xfrm>
            <a:off x="3189250" y="4337125"/>
            <a:ext cx="3975600" cy="3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2800"/>
              <a:buNone/>
              <a:defRPr sz="1400">
                <a:solidFill>
                  <a:schemeClr val="dk1"/>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grpSp>
        <p:nvGrpSpPr>
          <p:cNvPr id="11" name="Google Shape;11;p2"/>
          <p:cNvGrpSpPr/>
          <p:nvPr/>
        </p:nvGrpSpPr>
        <p:grpSpPr>
          <a:xfrm>
            <a:off x="705824" y="1"/>
            <a:ext cx="7724951" cy="4001724"/>
            <a:chOff x="705824" y="1"/>
            <a:chExt cx="7724951" cy="4001724"/>
          </a:xfrm>
        </p:grpSpPr>
        <p:sp>
          <p:nvSpPr>
            <p:cNvPr id="12" name="Google Shape;12;p2"/>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735075" y="1"/>
              <a:ext cx="695700" cy="1714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1_1_1">
    <p:bg>
      <p:bgPr>
        <a:solidFill>
          <a:schemeClr val="lt2"/>
        </a:solidFill>
        <a:effectLst/>
      </p:bgPr>
    </p:bg>
    <p:spTree>
      <p:nvGrpSpPr>
        <p:cNvPr id="1" name="Shape 128"/>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p:nvPr/>
        </p:nvSpPr>
        <p:spPr>
          <a:xfrm flipH="1">
            <a:off x="713225"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hasCustomPrompt="1"/>
          </p:nvPr>
        </p:nvSpPr>
        <p:spPr>
          <a:xfrm flipH="1">
            <a:off x="865614" y="1319035"/>
            <a:ext cx="1587000" cy="5592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6000"/>
            </a:lvl1pPr>
            <a:lvl2pPr lvl="1" algn="ctr" rtl="0">
              <a:spcBef>
                <a:spcPts val="0"/>
              </a:spcBef>
              <a:spcAft>
                <a:spcPts val="0"/>
              </a:spcAft>
              <a:buSzPts val="12000"/>
              <a:buFont typeface="Staatliches"/>
              <a:buNone/>
              <a:defRPr sz="12000">
                <a:latin typeface="Staatliches"/>
                <a:ea typeface="Staatliches"/>
                <a:cs typeface="Staatliches"/>
                <a:sym typeface="Staatliches"/>
              </a:defRPr>
            </a:lvl2pPr>
            <a:lvl3pPr lvl="2" algn="ctr" rtl="0">
              <a:spcBef>
                <a:spcPts val="0"/>
              </a:spcBef>
              <a:spcAft>
                <a:spcPts val="0"/>
              </a:spcAft>
              <a:buSzPts val="12000"/>
              <a:buFont typeface="Staatliches"/>
              <a:buNone/>
              <a:defRPr sz="12000">
                <a:latin typeface="Staatliches"/>
                <a:ea typeface="Staatliches"/>
                <a:cs typeface="Staatliches"/>
                <a:sym typeface="Staatliches"/>
              </a:defRPr>
            </a:lvl3pPr>
            <a:lvl4pPr lvl="3" algn="ctr" rtl="0">
              <a:spcBef>
                <a:spcPts val="0"/>
              </a:spcBef>
              <a:spcAft>
                <a:spcPts val="0"/>
              </a:spcAft>
              <a:buSzPts val="12000"/>
              <a:buFont typeface="Staatliches"/>
              <a:buNone/>
              <a:defRPr sz="12000">
                <a:latin typeface="Staatliches"/>
                <a:ea typeface="Staatliches"/>
                <a:cs typeface="Staatliches"/>
                <a:sym typeface="Staatliches"/>
              </a:defRPr>
            </a:lvl4pPr>
            <a:lvl5pPr lvl="4" algn="ctr" rtl="0">
              <a:spcBef>
                <a:spcPts val="0"/>
              </a:spcBef>
              <a:spcAft>
                <a:spcPts val="0"/>
              </a:spcAft>
              <a:buSzPts val="12000"/>
              <a:buFont typeface="Staatliches"/>
              <a:buNone/>
              <a:defRPr sz="12000">
                <a:latin typeface="Staatliches"/>
                <a:ea typeface="Staatliches"/>
                <a:cs typeface="Staatliches"/>
                <a:sym typeface="Staatliches"/>
              </a:defRPr>
            </a:lvl5pPr>
            <a:lvl6pPr lvl="5" algn="ctr" rtl="0">
              <a:spcBef>
                <a:spcPts val="0"/>
              </a:spcBef>
              <a:spcAft>
                <a:spcPts val="0"/>
              </a:spcAft>
              <a:buSzPts val="12000"/>
              <a:buFont typeface="Staatliches"/>
              <a:buNone/>
              <a:defRPr sz="12000">
                <a:latin typeface="Staatliches"/>
                <a:ea typeface="Staatliches"/>
                <a:cs typeface="Staatliches"/>
                <a:sym typeface="Staatliches"/>
              </a:defRPr>
            </a:lvl6pPr>
            <a:lvl7pPr lvl="6" algn="ctr" rtl="0">
              <a:spcBef>
                <a:spcPts val="0"/>
              </a:spcBef>
              <a:spcAft>
                <a:spcPts val="0"/>
              </a:spcAft>
              <a:buSzPts val="12000"/>
              <a:buFont typeface="Staatliches"/>
              <a:buNone/>
              <a:defRPr sz="12000">
                <a:latin typeface="Staatliches"/>
                <a:ea typeface="Staatliches"/>
                <a:cs typeface="Staatliches"/>
                <a:sym typeface="Staatliches"/>
              </a:defRPr>
            </a:lvl7pPr>
            <a:lvl8pPr lvl="7" algn="ctr" rtl="0">
              <a:spcBef>
                <a:spcPts val="0"/>
              </a:spcBef>
              <a:spcAft>
                <a:spcPts val="0"/>
              </a:spcAft>
              <a:buSzPts val="12000"/>
              <a:buFont typeface="Staatliches"/>
              <a:buNone/>
              <a:defRPr sz="12000">
                <a:latin typeface="Staatliches"/>
                <a:ea typeface="Staatliches"/>
                <a:cs typeface="Staatliches"/>
                <a:sym typeface="Staatliches"/>
              </a:defRPr>
            </a:lvl8pPr>
            <a:lvl9pPr lvl="8" algn="ct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17" name="Google Shape;17;p3"/>
          <p:cNvSpPr txBox="1">
            <a:spLocks noGrp="1"/>
          </p:cNvSpPr>
          <p:nvPr>
            <p:ph type="subTitle" idx="1"/>
          </p:nvPr>
        </p:nvSpPr>
        <p:spPr>
          <a:xfrm flipH="1">
            <a:off x="865624" y="3926773"/>
            <a:ext cx="5299200" cy="66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18" name="Google Shape;18;p3"/>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19" name="Google Shape;19;p3"/>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18800" y="1201450"/>
            <a:ext cx="7706400" cy="3398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200">
                <a:solidFill>
                  <a:schemeClr val="dk1"/>
                </a:solidFill>
              </a:defRPr>
            </a:lvl1pPr>
            <a:lvl2pPr marL="914400" lvl="1" indent="-317500" rtl="0">
              <a:spcBef>
                <a:spcPts val="0"/>
              </a:spcBef>
              <a:spcAft>
                <a:spcPts val="0"/>
              </a:spcAft>
              <a:buClr>
                <a:schemeClr val="dk1"/>
              </a:buClr>
              <a:buSzPts val="1400"/>
              <a:buFont typeface="Arial"/>
              <a:buChar char="○"/>
              <a:defRPr>
                <a:solidFill>
                  <a:schemeClr val="dk1"/>
                </a:solidFill>
              </a:defRPr>
            </a:lvl2pPr>
            <a:lvl3pPr marL="1371600" lvl="2" indent="-317500" rtl="0">
              <a:spcBef>
                <a:spcPts val="1600"/>
              </a:spcBef>
              <a:spcAft>
                <a:spcPts val="0"/>
              </a:spcAft>
              <a:buClr>
                <a:schemeClr val="dk1"/>
              </a:buClr>
              <a:buSzPts val="1400"/>
              <a:buFont typeface="Arial"/>
              <a:buChar char="■"/>
              <a:defRPr>
                <a:solidFill>
                  <a:schemeClr val="dk1"/>
                </a:solidFill>
              </a:defRPr>
            </a:lvl3pPr>
            <a:lvl4pPr marL="1828800" lvl="3" indent="-317500" rtl="0">
              <a:spcBef>
                <a:spcPts val="1600"/>
              </a:spcBef>
              <a:spcAft>
                <a:spcPts val="0"/>
              </a:spcAft>
              <a:buClr>
                <a:schemeClr val="dk1"/>
              </a:buClr>
              <a:buSzPts val="1400"/>
              <a:buFont typeface="Arial"/>
              <a:buChar char="●"/>
              <a:defRPr>
                <a:solidFill>
                  <a:schemeClr val="dk1"/>
                </a:solidFill>
              </a:defRPr>
            </a:lvl4pPr>
            <a:lvl5pPr marL="2286000" lvl="4" indent="-317500" rtl="0">
              <a:spcBef>
                <a:spcPts val="1600"/>
              </a:spcBef>
              <a:spcAft>
                <a:spcPts val="0"/>
              </a:spcAft>
              <a:buClr>
                <a:schemeClr val="dk1"/>
              </a:buClr>
              <a:buSzPts val="1400"/>
              <a:buFont typeface="Arial"/>
              <a:buChar char="○"/>
              <a:defRPr>
                <a:solidFill>
                  <a:schemeClr val="dk1"/>
                </a:solidFill>
              </a:defRPr>
            </a:lvl5pPr>
            <a:lvl6pPr marL="2743200" lvl="5" indent="-317500" rtl="0">
              <a:spcBef>
                <a:spcPts val="1600"/>
              </a:spcBef>
              <a:spcAft>
                <a:spcPts val="0"/>
              </a:spcAft>
              <a:buClr>
                <a:schemeClr val="dk1"/>
              </a:buClr>
              <a:buSzPts val="1400"/>
              <a:buFont typeface="Arial"/>
              <a:buChar char="■"/>
              <a:defRPr>
                <a:solidFill>
                  <a:schemeClr val="dk1"/>
                </a:solidFill>
              </a:defRPr>
            </a:lvl6pPr>
            <a:lvl7pPr marL="3200400" lvl="6" indent="-317500" rtl="0">
              <a:spcBef>
                <a:spcPts val="1600"/>
              </a:spcBef>
              <a:spcAft>
                <a:spcPts val="0"/>
              </a:spcAft>
              <a:buClr>
                <a:schemeClr val="dk1"/>
              </a:buClr>
              <a:buSzPts val="1400"/>
              <a:buFont typeface="Arial"/>
              <a:buChar char="●"/>
              <a:defRPr>
                <a:solidFill>
                  <a:schemeClr val="dk1"/>
                </a:solidFill>
              </a:defRPr>
            </a:lvl7pPr>
            <a:lvl8pPr marL="3657600" lvl="7" indent="-317500" rtl="0">
              <a:spcBef>
                <a:spcPts val="1600"/>
              </a:spcBef>
              <a:spcAft>
                <a:spcPts val="0"/>
              </a:spcAft>
              <a:buClr>
                <a:schemeClr val="dk1"/>
              </a:buClr>
              <a:buSzPts val="1400"/>
              <a:buFont typeface="Arial"/>
              <a:buChar char="○"/>
              <a:defRPr>
                <a:solidFill>
                  <a:schemeClr val="dk1"/>
                </a:solidFill>
              </a:defRPr>
            </a:lvl8pPr>
            <a:lvl9pPr marL="4114800" lvl="8" indent="-317500" rtl="0">
              <a:spcBef>
                <a:spcPts val="1600"/>
              </a:spcBef>
              <a:spcAft>
                <a:spcPts val="1600"/>
              </a:spcAft>
              <a:buClr>
                <a:schemeClr val="dk1"/>
              </a:buClr>
              <a:buSzPts val="1400"/>
              <a:buFont typeface="Arial"/>
              <a:buChar char="■"/>
              <a:defRPr>
                <a:solidFill>
                  <a:schemeClr val="dk1"/>
                </a:solidFill>
              </a:defRPr>
            </a:lvl9pPr>
          </a:lstStyle>
          <a:p>
            <a:endParaRPr/>
          </a:p>
        </p:txBody>
      </p:sp>
      <p:sp>
        <p:nvSpPr>
          <p:cNvPr id="22" name="Google Shape;22;p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dk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4"/>
        <p:cNvGrpSpPr/>
        <p:nvPr/>
      </p:nvGrpSpPr>
      <p:grpSpPr>
        <a:xfrm>
          <a:off x="0" y="0"/>
          <a:ext cx="0" cy="0"/>
          <a:chOff x="0" y="0"/>
          <a:chExt cx="0" cy="0"/>
        </a:xfrm>
      </p:grpSpPr>
      <p:sp>
        <p:nvSpPr>
          <p:cNvPr id="35" name="Google Shape;35;p7"/>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txBox="1">
            <a:spLocks noGrp="1"/>
          </p:cNvSpPr>
          <p:nvPr>
            <p:ph type="subTitle" idx="1"/>
          </p:nvPr>
        </p:nvSpPr>
        <p:spPr>
          <a:xfrm>
            <a:off x="4121900" y="2840889"/>
            <a:ext cx="4302900" cy="1763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37" name="Google Shape;37;p7"/>
          <p:cNvSpPr txBox="1">
            <a:spLocks noGrp="1"/>
          </p:cNvSpPr>
          <p:nvPr>
            <p:ph type="ctrTitle"/>
          </p:nvPr>
        </p:nvSpPr>
        <p:spPr>
          <a:xfrm>
            <a:off x="3189250" y="340425"/>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38" name="Google Shape;38;p7"/>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2"/>
        <p:cNvGrpSpPr/>
        <p:nvPr/>
      </p:nvGrpSpPr>
      <p:grpSpPr>
        <a:xfrm>
          <a:off x="0" y="0"/>
          <a:ext cx="0" cy="0"/>
          <a:chOff x="0" y="0"/>
          <a:chExt cx="0" cy="0"/>
        </a:xfrm>
      </p:grpSpPr>
      <p:sp>
        <p:nvSpPr>
          <p:cNvPr id="43" name="Google Shape;43;p9"/>
          <p:cNvSpPr/>
          <p:nvPr/>
        </p:nvSpPr>
        <p:spPr>
          <a:xfrm>
            <a:off x="7735074"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title" hasCustomPrompt="1"/>
          </p:nvPr>
        </p:nvSpPr>
        <p:spPr>
          <a:xfrm>
            <a:off x="6691374" y="1166635"/>
            <a:ext cx="1587000" cy="559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6000"/>
            </a:lvl1pPr>
            <a:lvl2pPr lvl="1" algn="r" rtl="0">
              <a:spcBef>
                <a:spcPts val="0"/>
              </a:spcBef>
              <a:spcAft>
                <a:spcPts val="0"/>
              </a:spcAft>
              <a:buSzPts val="12000"/>
              <a:buFont typeface="Staatliches"/>
              <a:buNone/>
              <a:defRPr sz="12000">
                <a:latin typeface="Staatliches"/>
                <a:ea typeface="Staatliches"/>
                <a:cs typeface="Staatliches"/>
                <a:sym typeface="Staatliches"/>
              </a:defRPr>
            </a:lvl2pPr>
            <a:lvl3pPr lvl="2" algn="r" rtl="0">
              <a:spcBef>
                <a:spcPts val="0"/>
              </a:spcBef>
              <a:spcAft>
                <a:spcPts val="0"/>
              </a:spcAft>
              <a:buSzPts val="12000"/>
              <a:buFont typeface="Staatliches"/>
              <a:buNone/>
              <a:defRPr sz="12000">
                <a:latin typeface="Staatliches"/>
                <a:ea typeface="Staatliches"/>
                <a:cs typeface="Staatliches"/>
                <a:sym typeface="Staatliches"/>
              </a:defRPr>
            </a:lvl3pPr>
            <a:lvl4pPr lvl="3" algn="r" rtl="0">
              <a:spcBef>
                <a:spcPts val="0"/>
              </a:spcBef>
              <a:spcAft>
                <a:spcPts val="0"/>
              </a:spcAft>
              <a:buSzPts val="12000"/>
              <a:buFont typeface="Staatliches"/>
              <a:buNone/>
              <a:defRPr sz="12000">
                <a:latin typeface="Staatliches"/>
                <a:ea typeface="Staatliches"/>
                <a:cs typeface="Staatliches"/>
                <a:sym typeface="Staatliches"/>
              </a:defRPr>
            </a:lvl4pPr>
            <a:lvl5pPr lvl="4" algn="r" rtl="0">
              <a:spcBef>
                <a:spcPts val="0"/>
              </a:spcBef>
              <a:spcAft>
                <a:spcPts val="0"/>
              </a:spcAft>
              <a:buSzPts val="12000"/>
              <a:buFont typeface="Staatliches"/>
              <a:buNone/>
              <a:defRPr sz="12000">
                <a:latin typeface="Staatliches"/>
                <a:ea typeface="Staatliches"/>
                <a:cs typeface="Staatliches"/>
                <a:sym typeface="Staatliches"/>
              </a:defRPr>
            </a:lvl5pPr>
            <a:lvl6pPr lvl="5" algn="r" rtl="0">
              <a:spcBef>
                <a:spcPts val="0"/>
              </a:spcBef>
              <a:spcAft>
                <a:spcPts val="0"/>
              </a:spcAft>
              <a:buSzPts val="12000"/>
              <a:buFont typeface="Staatliches"/>
              <a:buNone/>
              <a:defRPr sz="12000">
                <a:latin typeface="Staatliches"/>
                <a:ea typeface="Staatliches"/>
                <a:cs typeface="Staatliches"/>
                <a:sym typeface="Staatliches"/>
              </a:defRPr>
            </a:lvl6pPr>
            <a:lvl7pPr lvl="6" algn="r" rtl="0">
              <a:spcBef>
                <a:spcPts val="0"/>
              </a:spcBef>
              <a:spcAft>
                <a:spcPts val="0"/>
              </a:spcAft>
              <a:buSzPts val="12000"/>
              <a:buFont typeface="Staatliches"/>
              <a:buNone/>
              <a:defRPr sz="12000">
                <a:latin typeface="Staatliches"/>
                <a:ea typeface="Staatliches"/>
                <a:cs typeface="Staatliches"/>
                <a:sym typeface="Staatliches"/>
              </a:defRPr>
            </a:lvl7pPr>
            <a:lvl8pPr lvl="7" algn="r" rtl="0">
              <a:spcBef>
                <a:spcPts val="0"/>
              </a:spcBef>
              <a:spcAft>
                <a:spcPts val="0"/>
              </a:spcAft>
              <a:buSzPts val="12000"/>
              <a:buFont typeface="Staatliches"/>
              <a:buNone/>
              <a:defRPr sz="12000">
                <a:latin typeface="Staatliches"/>
                <a:ea typeface="Staatliches"/>
                <a:cs typeface="Staatliches"/>
                <a:sym typeface="Staatliches"/>
              </a:defRPr>
            </a:lvl8pPr>
            <a:lvl9pPr lvl="8" algn="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45" name="Google Shape;45;p9"/>
          <p:cNvSpPr txBox="1">
            <a:spLocks noGrp="1"/>
          </p:cNvSpPr>
          <p:nvPr>
            <p:ph type="subTitle" idx="1"/>
          </p:nvPr>
        </p:nvSpPr>
        <p:spPr>
          <a:xfrm>
            <a:off x="2979164" y="3926773"/>
            <a:ext cx="5299200" cy="66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46" name="Google Shape;46;p9"/>
          <p:cNvSpPr txBox="1">
            <a:spLocks noGrp="1"/>
          </p:cNvSpPr>
          <p:nvPr>
            <p:ph type="ctrTitle" idx="2"/>
          </p:nvPr>
        </p:nvSpPr>
        <p:spPr>
          <a:xfrm>
            <a:off x="4185164" y="1737198"/>
            <a:ext cx="4093200" cy="2231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2400"/>
              <a:buNone/>
              <a:defRPr sz="6000"/>
            </a:lvl1pPr>
            <a:lvl2pPr lvl="1" algn="r" rtl="0">
              <a:spcBef>
                <a:spcPts val="0"/>
              </a:spcBef>
              <a:spcAft>
                <a:spcPts val="0"/>
              </a:spcAft>
              <a:buClr>
                <a:srgbClr val="F3F3F3"/>
              </a:buClr>
              <a:buSzPts val="2400"/>
              <a:buNone/>
              <a:defRPr sz="2400">
                <a:solidFill>
                  <a:srgbClr val="F3F3F3"/>
                </a:solidFill>
              </a:defRPr>
            </a:lvl2pPr>
            <a:lvl3pPr lvl="2" algn="r" rtl="0">
              <a:spcBef>
                <a:spcPts val="0"/>
              </a:spcBef>
              <a:spcAft>
                <a:spcPts val="0"/>
              </a:spcAft>
              <a:buClr>
                <a:srgbClr val="F3F3F3"/>
              </a:buClr>
              <a:buSzPts val="2400"/>
              <a:buNone/>
              <a:defRPr sz="2400">
                <a:solidFill>
                  <a:srgbClr val="F3F3F3"/>
                </a:solidFill>
              </a:defRPr>
            </a:lvl3pPr>
            <a:lvl4pPr lvl="3" algn="r" rtl="0">
              <a:spcBef>
                <a:spcPts val="0"/>
              </a:spcBef>
              <a:spcAft>
                <a:spcPts val="0"/>
              </a:spcAft>
              <a:buClr>
                <a:srgbClr val="F3F3F3"/>
              </a:buClr>
              <a:buSzPts val="2400"/>
              <a:buNone/>
              <a:defRPr sz="2400">
                <a:solidFill>
                  <a:srgbClr val="F3F3F3"/>
                </a:solidFill>
              </a:defRPr>
            </a:lvl4pPr>
            <a:lvl5pPr lvl="4" algn="r" rtl="0">
              <a:spcBef>
                <a:spcPts val="0"/>
              </a:spcBef>
              <a:spcAft>
                <a:spcPts val="0"/>
              </a:spcAft>
              <a:buClr>
                <a:srgbClr val="F3F3F3"/>
              </a:buClr>
              <a:buSzPts val="2400"/>
              <a:buNone/>
              <a:defRPr sz="2400">
                <a:solidFill>
                  <a:srgbClr val="F3F3F3"/>
                </a:solidFill>
              </a:defRPr>
            </a:lvl5pPr>
            <a:lvl6pPr lvl="5" algn="r" rtl="0">
              <a:spcBef>
                <a:spcPts val="0"/>
              </a:spcBef>
              <a:spcAft>
                <a:spcPts val="0"/>
              </a:spcAft>
              <a:buClr>
                <a:srgbClr val="F3F3F3"/>
              </a:buClr>
              <a:buSzPts val="2400"/>
              <a:buNone/>
              <a:defRPr sz="2400">
                <a:solidFill>
                  <a:srgbClr val="F3F3F3"/>
                </a:solidFill>
              </a:defRPr>
            </a:lvl6pPr>
            <a:lvl7pPr lvl="6" algn="r" rtl="0">
              <a:spcBef>
                <a:spcPts val="0"/>
              </a:spcBef>
              <a:spcAft>
                <a:spcPts val="0"/>
              </a:spcAft>
              <a:buClr>
                <a:srgbClr val="F3F3F3"/>
              </a:buClr>
              <a:buSzPts val="2400"/>
              <a:buNone/>
              <a:defRPr sz="2400">
                <a:solidFill>
                  <a:srgbClr val="F3F3F3"/>
                </a:solidFill>
              </a:defRPr>
            </a:lvl7pPr>
            <a:lvl8pPr lvl="7" algn="r" rtl="0">
              <a:spcBef>
                <a:spcPts val="0"/>
              </a:spcBef>
              <a:spcAft>
                <a:spcPts val="0"/>
              </a:spcAft>
              <a:buClr>
                <a:srgbClr val="F3F3F3"/>
              </a:buClr>
              <a:buSzPts val="2400"/>
              <a:buNone/>
              <a:defRPr sz="2400">
                <a:solidFill>
                  <a:srgbClr val="F3F3F3"/>
                </a:solidFill>
              </a:defRPr>
            </a:lvl8pPr>
            <a:lvl9pPr lvl="8" algn="r" rtl="0">
              <a:spcBef>
                <a:spcPts val="0"/>
              </a:spcBef>
              <a:spcAft>
                <a:spcPts val="0"/>
              </a:spcAft>
              <a:buClr>
                <a:srgbClr val="F3F3F3"/>
              </a:buClr>
              <a:buSzPts val="2400"/>
              <a:buNone/>
              <a:defRPr sz="2400">
                <a:solidFill>
                  <a:srgbClr val="F3F3F3"/>
                </a:solidFill>
              </a:defRPr>
            </a:lvl9pPr>
          </a:lstStyle>
          <a:p>
            <a:endParaRPr/>
          </a:p>
        </p:txBody>
      </p:sp>
      <p:sp>
        <p:nvSpPr>
          <p:cNvPr id="47" name="Google Shape;47;p9"/>
          <p:cNvSpPr/>
          <p:nvPr/>
        </p:nvSpPr>
        <p:spPr>
          <a:xfrm flipH="1">
            <a:off x="71321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3">
    <p:bg>
      <p:bgPr>
        <a:solidFill>
          <a:schemeClr val="dk1"/>
        </a:solidFill>
        <a:effectLst/>
      </p:bgPr>
    </p:bg>
    <p:spTree>
      <p:nvGrpSpPr>
        <p:cNvPr id="1" name="Shape 67"/>
        <p:cNvGrpSpPr/>
        <p:nvPr/>
      </p:nvGrpSpPr>
      <p:grpSpPr>
        <a:xfrm>
          <a:off x="0" y="0"/>
          <a:ext cx="0" cy="0"/>
          <a:chOff x="0" y="0"/>
          <a:chExt cx="0" cy="0"/>
        </a:xfrm>
      </p:grpSpPr>
      <p:sp>
        <p:nvSpPr>
          <p:cNvPr id="68" name="Google Shape;68;p14"/>
          <p:cNvSpPr/>
          <p:nvPr/>
        </p:nvSpPr>
        <p:spPr>
          <a:xfrm>
            <a:off x="713175" y="968175"/>
            <a:ext cx="7717500" cy="2138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70" name="Google Shape;70;p14"/>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1" name="Google Shape;71;p14"/>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2" name="Google Shape;72;p14"/>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3" name="Google Shape;73;p14"/>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4" name="Google Shape;74;p14"/>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5" name="Google Shape;75;p14"/>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_3_1">
    <p:bg>
      <p:bgPr>
        <a:solidFill>
          <a:schemeClr val="lt1"/>
        </a:solidFill>
        <a:effectLst/>
      </p:bgPr>
    </p:bg>
    <p:spTree>
      <p:nvGrpSpPr>
        <p:cNvPr id="1" name="Shape 76"/>
        <p:cNvGrpSpPr/>
        <p:nvPr/>
      </p:nvGrpSpPr>
      <p:grpSpPr>
        <a:xfrm>
          <a:off x="0" y="0"/>
          <a:ext cx="0" cy="0"/>
          <a:chOff x="0" y="0"/>
          <a:chExt cx="0" cy="0"/>
        </a:xfrm>
      </p:grpSpPr>
      <p:sp>
        <p:nvSpPr>
          <p:cNvPr id="77" name="Google Shape;77;p15"/>
          <p:cNvSpPr txBox="1">
            <a:spLocks noGrp="1"/>
          </p:cNvSpPr>
          <p:nvPr>
            <p:ph type="ctrTitle"/>
          </p:nvPr>
        </p:nvSpPr>
        <p:spPr>
          <a:xfrm>
            <a:off x="1850550" y="3687350"/>
            <a:ext cx="5442900" cy="495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800">
                <a:solidFill>
                  <a:schemeClr val="dk1"/>
                </a:solidFill>
              </a:defRPr>
            </a:lvl1pPr>
            <a:lvl2pPr lvl="1" algn="ctr" rtl="0">
              <a:spcBef>
                <a:spcPts val="0"/>
              </a:spcBef>
              <a:spcAft>
                <a:spcPts val="0"/>
              </a:spcAft>
              <a:buClr>
                <a:schemeClr val="accent3"/>
              </a:buClr>
              <a:buSzPts val="1400"/>
              <a:buNone/>
              <a:defRPr sz="1400">
                <a:solidFill>
                  <a:schemeClr val="accent3"/>
                </a:solidFill>
              </a:defRPr>
            </a:lvl2pPr>
            <a:lvl3pPr lvl="2" algn="ctr" rtl="0">
              <a:spcBef>
                <a:spcPts val="0"/>
              </a:spcBef>
              <a:spcAft>
                <a:spcPts val="0"/>
              </a:spcAft>
              <a:buClr>
                <a:schemeClr val="accent3"/>
              </a:buClr>
              <a:buSzPts val="1400"/>
              <a:buNone/>
              <a:defRPr sz="1400">
                <a:solidFill>
                  <a:schemeClr val="accent3"/>
                </a:solidFill>
              </a:defRPr>
            </a:lvl3pPr>
            <a:lvl4pPr lvl="3" algn="ctr" rtl="0">
              <a:spcBef>
                <a:spcPts val="0"/>
              </a:spcBef>
              <a:spcAft>
                <a:spcPts val="0"/>
              </a:spcAft>
              <a:buClr>
                <a:schemeClr val="accent3"/>
              </a:buClr>
              <a:buSzPts val="1400"/>
              <a:buNone/>
              <a:defRPr sz="1400">
                <a:solidFill>
                  <a:schemeClr val="accent3"/>
                </a:solidFill>
              </a:defRPr>
            </a:lvl4pPr>
            <a:lvl5pPr lvl="4" algn="ctr" rtl="0">
              <a:spcBef>
                <a:spcPts val="0"/>
              </a:spcBef>
              <a:spcAft>
                <a:spcPts val="0"/>
              </a:spcAft>
              <a:buClr>
                <a:schemeClr val="accent3"/>
              </a:buClr>
              <a:buSzPts val="1400"/>
              <a:buNone/>
              <a:defRPr sz="1400">
                <a:solidFill>
                  <a:schemeClr val="accent3"/>
                </a:solidFill>
              </a:defRPr>
            </a:lvl5pPr>
            <a:lvl6pPr lvl="5" algn="ctr" rtl="0">
              <a:spcBef>
                <a:spcPts val="0"/>
              </a:spcBef>
              <a:spcAft>
                <a:spcPts val="0"/>
              </a:spcAft>
              <a:buClr>
                <a:schemeClr val="accent3"/>
              </a:buClr>
              <a:buSzPts val="1400"/>
              <a:buNone/>
              <a:defRPr sz="1400">
                <a:solidFill>
                  <a:schemeClr val="accent3"/>
                </a:solidFill>
              </a:defRPr>
            </a:lvl6pPr>
            <a:lvl7pPr lvl="6" algn="ctr" rtl="0">
              <a:spcBef>
                <a:spcPts val="0"/>
              </a:spcBef>
              <a:spcAft>
                <a:spcPts val="0"/>
              </a:spcAft>
              <a:buClr>
                <a:schemeClr val="accent3"/>
              </a:buClr>
              <a:buSzPts val="1400"/>
              <a:buNone/>
              <a:defRPr sz="1400">
                <a:solidFill>
                  <a:schemeClr val="accent3"/>
                </a:solidFill>
              </a:defRPr>
            </a:lvl7pPr>
            <a:lvl8pPr lvl="7" algn="ctr" rtl="0">
              <a:spcBef>
                <a:spcPts val="0"/>
              </a:spcBef>
              <a:spcAft>
                <a:spcPts val="0"/>
              </a:spcAft>
              <a:buClr>
                <a:schemeClr val="accent3"/>
              </a:buClr>
              <a:buSzPts val="1400"/>
              <a:buNone/>
              <a:defRPr sz="1400">
                <a:solidFill>
                  <a:schemeClr val="accent3"/>
                </a:solidFill>
              </a:defRPr>
            </a:lvl8pPr>
            <a:lvl9pPr lvl="8" algn="ctr" rtl="0">
              <a:spcBef>
                <a:spcPts val="0"/>
              </a:spcBef>
              <a:spcAft>
                <a:spcPts val="0"/>
              </a:spcAft>
              <a:buClr>
                <a:schemeClr val="accent3"/>
              </a:buClr>
              <a:buSzPts val="1400"/>
              <a:buNone/>
              <a:defRPr sz="1400">
                <a:solidFill>
                  <a:schemeClr val="accent3"/>
                </a:solidFill>
              </a:defRPr>
            </a:lvl9pPr>
          </a:lstStyle>
          <a:p>
            <a:endParaRPr/>
          </a:p>
        </p:txBody>
      </p:sp>
      <p:sp>
        <p:nvSpPr>
          <p:cNvPr id="78" name="Google Shape;78;p15"/>
          <p:cNvSpPr txBox="1">
            <a:spLocks noGrp="1"/>
          </p:cNvSpPr>
          <p:nvPr>
            <p:ph type="subTitle" idx="1"/>
          </p:nvPr>
        </p:nvSpPr>
        <p:spPr>
          <a:xfrm>
            <a:off x="1850550" y="2016725"/>
            <a:ext cx="5442900" cy="12729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solidFill>
                  <a:schemeClr val="dk1"/>
                </a:solidFill>
              </a:defRPr>
            </a:lvl1pPr>
            <a:lvl2pPr lvl="1" algn="ctr" rtl="0">
              <a:lnSpc>
                <a:spcPct val="100000"/>
              </a:lnSpc>
              <a:spcBef>
                <a:spcPts val="0"/>
              </a:spcBef>
              <a:spcAft>
                <a:spcPts val="0"/>
              </a:spcAft>
              <a:buNone/>
              <a:defRPr sz="2200">
                <a:solidFill>
                  <a:schemeClr val="dk1"/>
                </a:solidFill>
              </a:defRPr>
            </a:lvl2pPr>
            <a:lvl3pPr lvl="2" algn="ctr" rtl="0">
              <a:lnSpc>
                <a:spcPct val="100000"/>
              </a:lnSpc>
              <a:spcBef>
                <a:spcPts val="0"/>
              </a:spcBef>
              <a:spcAft>
                <a:spcPts val="0"/>
              </a:spcAft>
              <a:buNone/>
              <a:defRPr sz="2200">
                <a:solidFill>
                  <a:schemeClr val="dk1"/>
                </a:solidFill>
              </a:defRPr>
            </a:lvl3pPr>
            <a:lvl4pPr lvl="3" algn="ctr" rtl="0">
              <a:lnSpc>
                <a:spcPct val="100000"/>
              </a:lnSpc>
              <a:spcBef>
                <a:spcPts val="0"/>
              </a:spcBef>
              <a:spcAft>
                <a:spcPts val="0"/>
              </a:spcAft>
              <a:buNone/>
              <a:defRPr sz="2200">
                <a:solidFill>
                  <a:schemeClr val="dk1"/>
                </a:solidFill>
              </a:defRPr>
            </a:lvl4pPr>
            <a:lvl5pPr lvl="4" algn="ctr" rtl="0">
              <a:lnSpc>
                <a:spcPct val="100000"/>
              </a:lnSpc>
              <a:spcBef>
                <a:spcPts val="0"/>
              </a:spcBef>
              <a:spcAft>
                <a:spcPts val="0"/>
              </a:spcAft>
              <a:buNone/>
              <a:defRPr sz="2200">
                <a:solidFill>
                  <a:schemeClr val="dk1"/>
                </a:solidFill>
              </a:defRPr>
            </a:lvl5pPr>
            <a:lvl6pPr lvl="5" algn="ctr" rtl="0">
              <a:lnSpc>
                <a:spcPct val="100000"/>
              </a:lnSpc>
              <a:spcBef>
                <a:spcPts val="0"/>
              </a:spcBef>
              <a:spcAft>
                <a:spcPts val="0"/>
              </a:spcAft>
              <a:buNone/>
              <a:defRPr sz="2200">
                <a:solidFill>
                  <a:schemeClr val="dk1"/>
                </a:solidFill>
              </a:defRPr>
            </a:lvl6pPr>
            <a:lvl7pPr lvl="6" algn="ctr" rtl="0">
              <a:lnSpc>
                <a:spcPct val="100000"/>
              </a:lnSpc>
              <a:spcBef>
                <a:spcPts val="0"/>
              </a:spcBef>
              <a:spcAft>
                <a:spcPts val="0"/>
              </a:spcAft>
              <a:buNone/>
              <a:defRPr sz="2200">
                <a:solidFill>
                  <a:schemeClr val="dk1"/>
                </a:solidFill>
              </a:defRPr>
            </a:lvl7pPr>
            <a:lvl8pPr lvl="7" algn="ctr" rtl="0">
              <a:lnSpc>
                <a:spcPct val="100000"/>
              </a:lnSpc>
              <a:spcBef>
                <a:spcPts val="0"/>
              </a:spcBef>
              <a:spcAft>
                <a:spcPts val="0"/>
              </a:spcAft>
              <a:buNone/>
              <a:defRPr sz="2200">
                <a:solidFill>
                  <a:schemeClr val="dk1"/>
                </a:solidFill>
              </a:defRPr>
            </a:lvl8pPr>
            <a:lvl9pPr lvl="8" algn="ctr" rtl="0">
              <a:lnSpc>
                <a:spcPct val="100000"/>
              </a:lnSpc>
              <a:spcBef>
                <a:spcPts val="0"/>
              </a:spcBef>
              <a:spcAft>
                <a:spcPts val="0"/>
              </a:spcAft>
              <a:buNone/>
              <a:defRPr sz="22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TITLE_1_1">
    <p:bg>
      <p:bgPr>
        <a:solidFill>
          <a:schemeClr val="lt1"/>
        </a:solidFill>
        <a:effectLst/>
      </p:bgPr>
    </p:bg>
    <p:spTree>
      <p:nvGrpSpPr>
        <p:cNvPr id="1" name="Shape 127"/>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1pPr>
            <a:lvl2pPr lvl="1"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2pPr>
            <a:lvl3pPr lvl="2"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3pPr>
            <a:lvl4pPr lvl="3"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4pPr>
            <a:lvl5pPr lvl="4"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5pPr>
            <a:lvl6pPr lvl="5"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6pPr>
            <a:lvl7pPr lvl="6"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7pPr>
            <a:lvl8pPr lvl="7"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8pPr>
            <a:lvl9pPr lvl="8"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1"/>
              </a:buClr>
              <a:buSzPts val="1800"/>
              <a:buFont typeface="Spartan"/>
              <a:buChar char="●"/>
              <a:defRPr sz="1800">
                <a:solidFill>
                  <a:schemeClr val="lt1"/>
                </a:solidFill>
                <a:latin typeface="Spartan"/>
                <a:ea typeface="Spartan"/>
                <a:cs typeface="Spartan"/>
                <a:sym typeface="Spartan"/>
              </a:defRPr>
            </a:lvl1pPr>
            <a:lvl2pPr marL="914400" lvl="1"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2pPr>
            <a:lvl3pPr marL="1371600" lvl="2"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3pPr>
            <a:lvl4pPr marL="1828800" lvl="3"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4pPr>
            <a:lvl5pPr marL="2286000" lvl="4"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5pPr>
            <a:lvl6pPr marL="2743200" lvl="5"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6pPr>
            <a:lvl7pPr marL="3200400" lvl="6"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7pPr>
            <a:lvl8pPr marL="3657600" lvl="7" indent="-317500" rtl="0">
              <a:lnSpc>
                <a:spcPct val="115000"/>
              </a:lnSpc>
              <a:spcBef>
                <a:spcPts val="1600"/>
              </a:spcBef>
              <a:spcAft>
                <a:spcPts val="0"/>
              </a:spcAft>
              <a:buClr>
                <a:schemeClr val="lt1"/>
              </a:buClr>
              <a:buSzPts val="1400"/>
              <a:buFont typeface="Spartan"/>
              <a:buChar char="○"/>
              <a:defRPr>
                <a:solidFill>
                  <a:schemeClr val="lt1"/>
                </a:solidFill>
                <a:latin typeface="Spartan"/>
                <a:ea typeface="Spartan"/>
                <a:cs typeface="Spartan"/>
                <a:sym typeface="Spartan"/>
              </a:defRPr>
            </a:lvl8pPr>
            <a:lvl9pPr marL="4114800" lvl="8" indent="-317500" rtl="0">
              <a:lnSpc>
                <a:spcPct val="115000"/>
              </a:lnSpc>
              <a:spcBef>
                <a:spcPts val="1600"/>
              </a:spcBef>
              <a:spcAft>
                <a:spcPts val="1600"/>
              </a:spcAft>
              <a:buClr>
                <a:schemeClr val="lt1"/>
              </a:buClr>
              <a:buSzPts val="1400"/>
              <a:buFont typeface="Spartan"/>
              <a:buChar char="■"/>
              <a:defRPr>
                <a:solidFill>
                  <a:schemeClr val="lt1"/>
                </a:solidFill>
                <a:latin typeface="Spartan"/>
                <a:ea typeface="Spartan"/>
                <a:cs typeface="Spartan"/>
                <a:sym typeface="Spart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60" r:id="rId7"/>
    <p:sldLayoutId id="2147483661"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18/10/relationships/comments" Target="../comments/modernComment_100_0.xm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18/10/relationships/comments" Target="../comments/modernComment_103_0.xml"/><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18/10/relationships/comments" Target="../comments/modernComment_104_0.xm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4">
            <a:alphaModFix/>
          </a:blip>
          <a:srcRect r="10080" b="1458"/>
          <a:stretch/>
        </p:blipFill>
        <p:spPr>
          <a:xfrm>
            <a:off x="713225" y="0"/>
            <a:ext cx="2804476" cy="4603999"/>
          </a:xfrm>
          <a:prstGeom prst="rect">
            <a:avLst/>
          </a:prstGeom>
          <a:noFill/>
          <a:ln>
            <a:noFill/>
          </a:ln>
        </p:spPr>
      </p:pic>
      <p:sp>
        <p:nvSpPr>
          <p:cNvPr id="138" name="Google Shape;138;p25"/>
          <p:cNvSpPr txBox="1">
            <a:spLocks noGrp="1"/>
          </p:cNvSpPr>
          <p:nvPr>
            <p:ph type="subTitle" idx="1"/>
          </p:nvPr>
        </p:nvSpPr>
        <p:spPr>
          <a:xfrm>
            <a:off x="3154223" y="4603999"/>
            <a:ext cx="3975600" cy="35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St. Clair College Fall 2022</a:t>
            </a:r>
            <a:endParaRPr dirty="0"/>
          </a:p>
        </p:txBody>
      </p:sp>
      <p:sp>
        <p:nvSpPr>
          <p:cNvPr id="139" name="Google Shape;139;p25"/>
          <p:cNvSpPr txBox="1">
            <a:spLocks noGrp="1"/>
          </p:cNvSpPr>
          <p:nvPr>
            <p:ph type="ctrTitle"/>
          </p:nvPr>
        </p:nvSpPr>
        <p:spPr>
          <a:xfrm>
            <a:off x="3643213" y="2274477"/>
            <a:ext cx="6110385" cy="2497375"/>
          </a:xfrm>
          <a:prstGeom prst="rect">
            <a:avLst/>
          </a:prstGeom>
        </p:spPr>
        <p:txBody>
          <a:bodyPr spcFirstLastPara="1" wrap="square" lIns="91425" tIns="91425" rIns="91425" bIns="91425" anchor="b" anchorCtr="0">
            <a:noAutofit/>
          </a:bodyPr>
          <a:lstStyle/>
          <a:p>
            <a:pPr lvl="0"/>
            <a:br>
              <a:rPr lang="en" sz="4000" dirty="0"/>
            </a:br>
            <a:r>
              <a:rPr lang="en" sz="2000" dirty="0"/>
              <a:t>SP500 INDEX: ANALYSIS </a:t>
            </a:r>
            <a:br>
              <a:rPr lang="en" sz="2000" dirty="0"/>
            </a:br>
            <a:r>
              <a:rPr lang="en" sz="2000" dirty="0"/>
              <a:t>AND RELATIONSHIP WITH  </a:t>
            </a:r>
            <a:br>
              <a:rPr lang="en" sz="2000" dirty="0"/>
            </a:br>
            <a:r>
              <a:rPr lang="en" sz="2000" dirty="0"/>
              <a:t>CORONAVIRUS  </a:t>
            </a:r>
            <a:br>
              <a:rPr lang="en" sz="4000" dirty="0"/>
            </a:br>
            <a:br>
              <a:rPr lang="en" sz="4000" dirty="0"/>
            </a:br>
            <a:br>
              <a:rPr lang="en" sz="4000" dirty="0"/>
            </a:br>
            <a:br>
              <a:rPr lang="en" sz="4000" dirty="0"/>
            </a:br>
            <a:br>
              <a:rPr lang="en" sz="1600" dirty="0"/>
            </a:br>
            <a:r>
              <a:rPr lang="en" sz="1600" dirty="0"/>
              <a:t>Group 003-001</a:t>
            </a:r>
            <a:br>
              <a:rPr lang="en" sz="1600" dirty="0"/>
            </a:br>
            <a:r>
              <a:rPr lang="en" sz="1100" dirty="0"/>
              <a:t>Ricardo Calleja</a:t>
            </a:r>
            <a:br>
              <a:rPr lang="en" sz="1100" dirty="0"/>
            </a:br>
            <a:r>
              <a:rPr lang="en" sz="1100" dirty="0"/>
              <a:t>Jose Toro</a:t>
            </a:r>
            <a:br>
              <a:rPr lang="en" sz="1100" dirty="0"/>
            </a:br>
            <a:r>
              <a:rPr lang="en" sz="1100" dirty="0"/>
              <a:t>Patricio Ramirez</a:t>
            </a:r>
            <a:br>
              <a:rPr lang="en" sz="1100" dirty="0"/>
            </a:br>
            <a:r>
              <a:rPr lang="en" sz="1100" dirty="0"/>
              <a:t>Cristian Salinas</a:t>
            </a:r>
            <a:endParaRPr sz="5400" dirty="0"/>
          </a:p>
        </p:txBody>
      </p:sp>
      <p:sp>
        <p:nvSpPr>
          <p:cNvPr id="140" name="Google Shape;140;p25"/>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9456;p59">
            <a:extLst>
              <a:ext uri="{FF2B5EF4-FFF2-40B4-BE49-F238E27FC236}">
                <a16:creationId xmlns:a16="http://schemas.microsoft.com/office/drawing/2014/main" id="{6935F24B-BD08-2DA4-2D50-EF01274A94B8}"/>
              </a:ext>
            </a:extLst>
          </p:cNvPr>
          <p:cNvGrpSpPr/>
          <p:nvPr/>
        </p:nvGrpSpPr>
        <p:grpSpPr>
          <a:xfrm>
            <a:off x="7212223" y="2256427"/>
            <a:ext cx="657710" cy="630646"/>
            <a:chOff x="5309250" y="2903170"/>
            <a:chExt cx="359579" cy="355852"/>
          </a:xfrm>
        </p:grpSpPr>
        <p:sp>
          <p:nvSpPr>
            <p:cNvPr id="3" name="Google Shape;9457;p59">
              <a:extLst>
                <a:ext uri="{FF2B5EF4-FFF2-40B4-BE49-F238E27FC236}">
                  <a16:creationId xmlns:a16="http://schemas.microsoft.com/office/drawing/2014/main" id="{C0A2183B-FF46-66C2-7ACF-60066D43F00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C61B98BD-1858-6E12-96E8-228E12261264}"/>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DA3D3CB1-1E6B-BE93-6204-04B9684556E9}"/>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6950BFC3-D8DA-4A85-94F7-54DA5524770B}">
      <p188:commentRel xmlns:p188="http://schemas.microsoft.com/office/powerpoint/2018/8/main" r:id="rId3"/>
    </p:ext>
  </p:extLst>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715100" cy="4055400"/>
          </a:xfrm>
          <a:prstGeom prst="rect">
            <a:avLst/>
          </a:prstGeom>
          <a:solidFill>
            <a:schemeClr val="lt1"/>
          </a:solidFill>
        </p:spPr>
        <p:txBody>
          <a:bodyPr spcFirstLastPara="1" wrap="square" lIns="548625" tIns="182875" rIns="548625" bIns="91425" anchor="ctr" anchorCtr="0">
            <a:noAutofit/>
          </a:bodyPr>
          <a:lstStyle/>
          <a:p>
            <a:pPr algn="ctr"/>
            <a:br>
              <a:rPr lang="en-US" sz="2400" dirty="0">
                <a:solidFill>
                  <a:schemeClr val="accent2"/>
                </a:solidFill>
              </a:rPr>
            </a:br>
            <a:r>
              <a:rPr lang="en-US" sz="2400" dirty="0">
                <a:solidFill>
                  <a:schemeClr val="accent2"/>
                </a:solidFill>
              </a:rPr>
              <a:t>1) How each economic sector performed in financial terms during the pandemic?</a:t>
            </a:r>
            <a:br>
              <a:rPr lang="en-US" sz="2400" dirty="0">
                <a:solidFill>
                  <a:schemeClr val="accent2"/>
                </a:solidFill>
              </a:rPr>
            </a:br>
            <a:br>
              <a:rPr lang="en-US" sz="2400" dirty="0">
                <a:solidFill>
                  <a:schemeClr val="accent2"/>
                </a:solidFill>
              </a:rPr>
            </a:br>
            <a:r>
              <a:rPr lang="en-US" sz="2400" dirty="0">
                <a:solidFill>
                  <a:schemeClr val="accent2"/>
                </a:solidFill>
              </a:rPr>
              <a:t>2) How each company performed in financial terms during the pandemic?</a:t>
            </a:r>
            <a:br>
              <a:rPr lang="en-US" sz="2400" dirty="0">
                <a:solidFill>
                  <a:schemeClr val="accent2"/>
                </a:solidFill>
              </a:rPr>
            </a:br>
            <a:br>
              <a:rPr lang="en-US" sz="2400" dirty="0">
                <a:solidFill>
                  <a:schemeClr val="accent2"/>
                </a:solidFill>
              </a:rPr>
            </a:br>
            <a:r>
              <a:rPr lang="en-US" sz="2400" dirty="0">
                <a:solidFill>
                  <a:schemeClr val="accent2"/>
                </a:solidFill>
              </a:rPr>
              <a:t>3) Which company had the best performance by market capitalization variation?</a:t>
            </a:r>
            <a:br>
              <a:rPr lang="en-US" sz="2400" dirty="0">
                <a:solidFill>
                  <a:schemeClr val="accent2"/>
                </a:solidFill>
              </a:rPr>
            </a:br>
            <a:endParaRPr sz="3600" dirty="0">
              <a:solidFill>
                <a:schemeClr val="accent2"/>
              </a:solidFill>
            </a:endParaRPr>
          </a:p>
        </p:txBody>
      </p:sp>
      <p:grpSp>
        <p:nvGrpSpPr>
          <p:cNvPr id="2" name="Google Shape;9456;p59">
            <a:extLst>
              <a:ext uri="{FF2B5EF4-FFF2-40B4-BE49-F238E27FC236}">
                <a16:creationId xmlns:a16="http://schemas.microsoft.com/office/drawing/2014/main" id="{E852446F-FE51-654A-4E2C-51F0025B8ADD}"/>
              </a:ext>
            </a:extLst>
          </p:cNvPr>
          <p:cNvGrpSpPr/>
          <p:nvPr/>
        </p:nvGrpSpPr>
        <p:grpSpPr>
          <a:xfrm>
            <a:off x="6642780" y="3724864"/>
            <a:ext cx="657710" cy="630646"/>
            <a:chOff x="5309250" y="2903170"/>
            <a:chExt cx="359579" cy="355852"/>
          </a:xfrm>
        </p:grpSpPr>
        <p:sp>
          <p:nvSpPr>
            <p:cNvPr id="3" name="Google Shape;9457;p59">
              <a:extLst>
                <a:ext uri="{FF2B5EF4-FFF2-40B4-BE49-F238E27FC236}">
                  <a16:creationId xmlns:a16="http://schemas.microsoft.com/office/drawing/2014/main" id="{5B3E9458-09EE-0084-F819-90F91D99965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DFF99730-AC94-1DC6-5399-4AB3EFAB6F0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9179A964-6DB1-0C8B-C4D8-B9C6FD90A7B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9456;p59">
            <a:extLst>
              <a:ext uri="{FF2B5EF4-FFF2-40B4-BE49-F238E27FC236}">
                <a16:creationId xmlns:a16="http://schemas.microsoft.com/office/drawing/2014/main" id="{BD76E3A9-C388-808F-F1D5-D107FAA50BF6}"/>
              </a:ext>
            </a:extLst>
          </p:cNvPr>
          <p:cNvGrpSpPr/>
          <p:nvPr/>
        </p:nvGrpSpPr>
        <p:grpSpPr>
          <a:xfrm>
            <a:off x="896076" y="2571750"/>
            <a:ext cx="657710" cy="630646"/>
            <a:chOff x="5309250" y="2903170"/>
            <a:chExt cx="359579" cy="355852"/>
          </a:xfrm>
        </p:grpSpPr>
        <p:sp>
          <p:nvSpPr>
            <p:cNvPr id="7" name="Google Shape;9457;p59">
              <a:extLst>
                <a:ext uri="{FF2B5EF4-FFF2-40B4-BE49-F238E27FC236}">
                  <a16:creationId xmlns:a16="http://schemas.microsoft.com/office/drawing/2014/main" id="{47CCEAA7-A909-1CB9-0D45-544969306237}"/>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12CD5AAD-1C9F-60DF-AFF8-A53567EEAA09}"/>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27F729C2-B366-4989-D724-CC5E0B4E3EC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AD85D563-C8AC-A639-29F8-D00A8B948E04}"/>
              </a:ext>
            </a:extLst>
          </p:cNvPr>
          <p:cNvGrpSpPr/>
          <p:nvPr/>
        </p:nvGrpSpPr>
        <p:grpSpPr>
          <a:xfrm>
            <a:off x="7643948" y="647941"/>
            <a:ext cx="657710" cy="630646"/>
            <a:chOff x="5309250" y="2903170"/>
            <a:chExt cx="359579" cy="355852"/>
          </a:xfrm>
        </p:grpSpPr>
        <p:sp>
          <p:nvSpPr>
            <p:cNvPr id="11" name="Google Shape;9457;p59">
              <a:extLst>
                <a:ext uri="{FF2B5EF4-FFF2-40B4-BE49-F238E27FC236}">
                  <a16:creationId xmlns:a16="http://schemas.microsoft.com/office/drawing/2014/main" id="{272B3981-0C70-C2BE-3D77-61043D53DBA5}"/>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C7B42D3D-5D37-2A72-E3D2-A5FCDEE042A6}"/>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496A20B-38F6-2FF0-9A71-6D071610A09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902951" y="4449420"/>
            <a:ext cx="4093200" cy="2231400"/>
          </a:xfrm>
          <a:prstGeom prst="rect">
            <a:avLst/>
          </a:prstGeom>
        </p:spPr>
        <p:txBody>
          <a:bodyPr spcFirstLastPara="1" wrap="square" lIns="91425" tIns="91425" rIns="91425" bIns="91425" anchor="b" anchorCtr="0">
            <a:noAutofit/>
          </a:bodyPr>
          <a:lstStyle/>
          <a:p>
            <a:r>
              <a:rPr lang="en-US" b="1" dirty="0"/>
              <a:t>Dataset Description</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99342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12648" y="944708"/>
            <a:ext cx="4709517" cy="2724386"/>
          </a:xfrm>
          <a:prstGeom prst="rect">
            <a:avLst/>
          </a:prstGeom>
        </p:spPr>
        <p:txBody>
          <a:bodyPr spcFirstLastPara="1" wrap="square" lIns="91425" tIns="91425" rIns="91425" bIns="91425" anchor="ctr" anchorCtr="0">
            <a:noAutofit/>
          </a:bodyPr>
          <a:lstStyle/>
          <a:p>
            <a:endParaRPr lang="en-US" dirty="0">
              <a:highlight>
                <a:srgbClr val="FFFF00"/>
              </a:highlight>
            </a:endParaRPr>
          </a:p>
          <a:p>
            <a:pPr marL="0" indent="0" algn="l"/>
            <a:r>
              <a:rPr lang="en-US" dirty="0"/>
              <a:t>1) The dataset to be used comes from Yahoo Finance API and it includes stock price, share quantity and a description of each company within the SP500.</a:t>
            </a:r>
          </a:p>
          <a:p>
            <a:pPr marL="342900" algn="l">
              <a:buAutoNum type="arabicParenR"/>
            </a:pPr>
            <a:endParaRPr lang="en-US" dirty="0"/>
          </a:p>
          <a:p>
            <a:pPr marL="0" indent="0" algn="l"/>
            <a:r>
              <a:rPr lang="en-US" dirty="0"/>
              <a:t>2) It covers 3 periods (January-March for the year 2019, 2020 and 2021)</a:t>
            </a:r>
          </a:p>
          <a:p>
            <a:pPr marL="0" lvl="0" indent="0" algn="r" rtl="0">
              <a:spcBef>
                <a:spcPts val="0"/>
              </a:spcBef>
              <a:spcAft>
                <a:spcPts val="0"/>
              </a:spcAft>
              <a:buNone/>
            </a:pPr>
            <a:endParaRPr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b="1" dirty="0"/>
              <a:t>Dataset Description</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8328;p57">
            <a:extLst>
              <a:ext uri="{FF2B5EF4-FFF2-40B4-BE49-F238E27FC236}">
                <a16:creationId xmlns:a16="http://schemas.microsoft.com/office/drawing/2014/main" id="{7025788F-06FA-E3D2-2DF5-EB36DA6105A3}"/>
              </a:ext>
            </a:extLst>
          </p:cNvPr>
          <p:cNvGrpSpPr/>
          <p:nvPr/>
        </p:nvGrpSpPr>
        <p:grpSpPr>
          <a:xfrm>
            <a:off x="5434728" y="3267003"/>
            <a:ext cx="1636117" cy="1526144"/>
            <a:chOff x="729238" y="1179665"/>
            <a:chExt cx="1636117" cy="1526144"/>
          </a:xfrm>
        </p:grpSpPr>
        <p:grpSp>
          <p:nvGrpSpPr>
            <p:cNvPr id="8" name="Google Shape;8329;p57">
              <a:extLst>
                <a:ext uri="{FF2B5EF4-FFF2-40B4-BE49-F238E27FC236}">
                  <a16:creationId xmlns:a16="http://schemas.microsoft.com/office/drawing/2014/main" id="{1AAF353B-2FFB-40E5-31C2-B6DF75080872}"/>
                </a:ext>
              </a:extLst>
            </p:cNvPr>
            <p:cNvGrpSpPr/>
            <p:nvPr/>
          </p:nvGrpSpPr>
          <p:grpSpPr>
            <a:xfrm>
              <a:off x="729238" y="1179665"/>
              <a:ext cx="80700" cy="1526144"/>
              <a:chOff x="729238" y="1179665"/>
              <a:chExt cx="80700" cy="1526144"/>
            </a:xfrm>
          </p:grpSpPr>
          <p:sp>
            <p:nvSpPr>
              <p:cNvPr id="173" name="Google Shape;8330;p57">
                <a:extLst>
                  <a:ext uri="{FF2B5EF4-FFF2-40B4-BE49-F238E27FC236}">
                    <a16:creationId xmlns:a16="http://schemas.microsoft.com/office/drawing/2014/main" id="{B08E23E0-47E9-A7BC-3122-A172ECCB4268}"/>
                  </a:ext>
                </a:extLst>
              </p:cNvPr>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8331;p57">
                <a:extLst>
                  <a:ext uri="{FF2B5EF4-FFF2-40B4-BE49-F238E27FC236}">
                    <a16:creationId xmlns:a16="http://schemas.microsoft.com/office/drawing/2014/main" id="{168A4C09-CF4C-A1AF-7E06-09CEF269DDA6}"/>
                  </a:ext>
                </a:extLst>
              </p:cNvPr>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8332;p57">
                <a:extLst>
                  <a:ext uri="{FF2B5EF4-FFF2-40B4-BE49-F238E27FC236}">
                    <a16:creationId xmlns:a16="http://schemas.microsoft.com/office/drawing/2014/main" id="{42FF9DB0-25CC-4EC2-B67C-967869E75BD6}"/>
                  </a:ext>
                </a:extLst>
              </p:cNvPr>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8333;p57">
                <a:extLst>
                  <a:ext uri="{FF2B5EF4-FFF2-40B4-BE49-F238E27FC236}">
                    <a16:creationId xmlns:a16="http://schemas.microsoft.com/office/drawing/2014/main" id="{F367AA0E-4C5E-03A7-856E-A2B236FD1D26}"/>
                  </a:ext>
                </a:extLst>
              </p:cNvPr>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8334;p57">
                <a:extLst>
                  <a:ext uri="{FF2B5EF4-FFF2-40B4-BE49-F238E27FC236}">
                    <a16:creationId xmlns:a16="http://schemas.microsoft.com/office/drawing/2014/main" id="{62877D8E-1F80-E81E-CCBD-788593C7E6BF}"/>
                  </a:ext>
                </a:extLst>
              </p:cNvPr>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8335;p57">
                <a:extLst>
                  <a:ext uri="{FF2B5EF4-FFF2-40B4-BE49-F238E27FC236}">
                    <a16:creationId xmlns:a16="http://schemas.microsoft.com/office/drawing/2014/main" id="{39BAA7F5-C9D8-05A7-4337-FFD4896B5693}"/>
                  </a:ext>
                </a:extLst>
              </p:cNvPr>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8336;p57">
                <a:extLst>
                  <a:ext uri="{FF2B5EF4-FFF2-40B4-BE49-F238E27FC236}">
                    <a16:creationId xmlns:a16="http://schemas.microsoft.com/office/drawing/2014/main" id="{960BDB43-4AFA-5FEB-51B6-5E585C07C891}"/>
                  </a:ext>
                </a:extLst>
              </p:cNvPr>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8337;p57">
                <a:extLst>
                  <a:ext uri="{FF2B5EF4-FFF2-40B4-BE49-F238E27FC236}">
                    <a16:creationId xmlns:a16="http://schemas.microsoft.com/office/drawing/2014/main" id="{83676D0E-08C3-67D6-CC40-B6B710ECF3E2}"/>
                  </a:ext>
                </a:extLst>
              </p:cNvPr>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8338;p57">
                <a:extLst>
                  <a:ext uri="{FF2B5EF4-FFF2-40B4-BE49-F238E27FC236}">
                    <a16:creationId xmlns:a16="http://schemas.microsoft.com/office/drawing/2014/main" id="{74AB3D82-A001-2AAE-DB24-C4EA7C481252}"/>
                  </a:ext>
                </a:extLst>
              </p:cNvPr>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8339;p57">
                <a:extLst>
                  <a:ext uri="{FF2B5EF4-FFF2-40B4-BE49-F238E27FC236}">
                    <a16:creationId xmlns:a16="http://schemas.microsoft.com/office/drawing/2014/main" id="{A52B61C0-C16D-2CE9-1FC3-6FCFCC0821DA}"/>
                  </a:ext>
                </a:extLst>
              </p:cNvPr>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8340;p57">
              <a:extLst>
                <a:ext uri="{FF2B5EF4-FFF2-40B4-BE49-F238E27FC236}">
                  <a16:creationId xmlns:a16="http://schemas.microsoft.com/office/drawing/2014/main" id="{85077B0C-3DF6-6746-1B60-699778848B70}"/>
                </a:ext>
              </a:extLst>
            </p:cNvPr>
            <p:cNvGrpSpPr/>
            <p:nvPr/>
          </p:nvGrpSpPr>
          <p:grpSpPr>
            <a:xfrm>
              <a:off x="903098" y="1179665"/>
              <a:ext cx="80700" cy="1526144"/>
              <a:chOff x="903098" y="1179665"/>
              <a:chExt cx="80700" cy="1526144"/>
            </a:xfrm>
          </p:grpSpPr>
          <p:sp>
            <p:nvSpPr>
              <p:cNvPr id="163" name="Google Shape;8341;p57">
                <a:extLst>
                  <a:ext uri="{FF2B5EF4-FFF2-40B4-BE49-F238E27FC236}">
                    <a16:creationId xmlns:a16="http://schemas.microsoft.com/office/drawing/2014/main" id="{846014D2-6104-75BD-469C-A874D91D4BD4}"/>
                  </a:ext>
                </a:extLst>
              </p:cNvPr>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8342;p57">
                <a:extLst>
                  <a:ext uri="{FF2B5EF4-FFF2-40B4-BE49-F238E27FC236}">
                    <a16:creationId xmlns:a16="http://schemas.microsoft.com/office/drawing/2014/main" id="{5BBCA0C1-01A5-8034-41AE-40832C0CC911}"/>
                  </a:ext>
                </a:extLst>
              </p:cNvPr>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8343;p57">
                <a:extLst>
                  <a:ext uri="{FF2B5EF4-FFF2-40B4-BE49-F238E27FC236}">
                    <a16:creationId xmlns:a16="http://schemas.microsoft.com/office/drawing/2014/main" id="{82815DAB-1C57-D8B8-EF36-A839F189F770}"/>
                  </a:ext>
                </a:extLst>
              </p:cNvPr>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8344;p57">
                <a:extLst>
                  <a:ext uri="{FF2B5EF4-FFF2-40B4-BE49-F238E27FC236}">
                    <a16:creationId xmlns:a16="http://schemas.microsoft.com/office/drawing/2014/main" id="{1305A338-DB88-251B-E49E-B8DF0855AD1D}"/>
                  </a:ext>
                </a:extLst>
              </p:cNvPr>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8345;p57">
                <a:extLst>
                  <a:ext uri="{FF2B5EF4-FFF2-40B4-BE49-F238E27FC236}">
                    <a16:creationId xmlns:a16="http://schemas.microsoft.com/office/drawing/2014/main" id="{57914C7D-5950-CAE1-D84E-6FF87D5C751B}"/>
                  </a:ext>
                </a:extLst>
              </p:cNvPr>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8346;p57">
                <a:extLst>
                  <a:ext uri="{FF2B5EF4-FFF2-40B4-BE49-F238E27FC236}">
                    <a16:creationId xmlns:a16="http://schemas.microsoft.com/office/drawing/2014/main" id="{3057FB6B-ECC0-4CCB-26E6-DC33960348B0}"/>
                  </a:ext>
                </a:extLst>
              </p:cNvPr>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8347;p57">
                <a:extLst>
                  <a:ext uri="{FF2B5EF4-FFF2-40B4-BE49-F238E27FC236}">
                    <a16:creationId xmlns:a16="http://schemas.microsoft.com/office/drawing/2014/main" id="{9A208CBB-79E4-1CB9-DBBD-734BDEB891AE}"/>
                  </a:ext>
                </a:extLst>
              </p:cNvPr>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8348;p57">
                <a:extLst>
                  <a:ext uri="{FF2B5EF4-FFF2-40B4-BE49-F238E27FC236}">
                    <a16:creationId xmlns:a16="http://schemas.microsoft.com/office/drawing/2014/main" id="{85377F7A-0318-FA35-88C4-2AB7396BBB61}"/>
                  </a:ext>
                </a:extLst>
              </p:cNvPr>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8349;p57">
                <a:extLst>
                  <a:ext uri="{FF2B5EF4-FFF2-40B4-BE49-F238E27FC236}">
                    <a16:creationId xmlns:a16="http://schemas.microsoft.com/office/drawing/2014/main" id="{E9A941F6-85B5-B9ED-5444-9CE0643E5003}"/>
                  </a:ext>
                </a:extLst>
              </p:cNvPr>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8350;p57">
                <a:extLst>
                  <a:ext uri="{FF2B5EF4-FFF2-40B4-BE49-F238E27FC236}">
                    <a16:creationId xmlns:a16="http://schemas.microsoft.com/office/drawing/2014/main" id="{C0E2821B-624E-E491-B45A-736A2460A717}"/>
                  </a:ext>
                </a:extLst>
              </p:cNvPr>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8351;p57">
              <a:extLst>
                <a:ext uri="{FF2B5EF4-FFF2-40B4-BE49-F238E27FC236}">
                  <a16:creationId xmlns:a16="http://schemas.microsoft.com/office/drawing/2014/main" id="{B8FE2EC5-A51E-E680-14DC-0225BCAA975D}"/>
                </a:ext>
              </a:extLst>
            </p:cNvPr>
            <p:cNvGrpSpPr/>
            <p:nvPr/>
          </p:nvGrpSpPr>
          <p:grpSpPr>
            <a:xfrm>
              <a:off x="1076958" y="1179665"/>
              <a:ext cx="80700" cy="1526144"/>
              <a:chOff x="1076958" y="1179665"/>
              <a:chExt cx="80700" cy="1526144"/>
            </a:xfrm>
          </p:grpSpPr>
          <p:sp>
            <p:nvSpPr>
              <p:cNvPr id="153" name="Google Shape;8352;p57">
                <a:extLst>
                  <a:ext uri="{FF2B5EF4-FFF2-40B4-BE49-F238E27FC236}">
                    <a16:creationId xmlns:a16="http://schemas.microsoft.com/office/drawing/2014/main" id="{BB85D01F-0EB0-5D03-52BB-2D24B47D278B}"/>
                  </a:ext>
                </a:extLst>
              </p:cNvPr>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8353;p57">
                <a:extLst>
                  <a:ext uri="{FF2B5EF4-FFF2-40B4-BE49-F238E27FC236}">
                    <a16:creationId xmlns:a16="http://schemas.microsoft.com/office/drawing/2014/main" id="{88CB10C5-971A-28C6-2FCA-B5CD7976990B}"/>
                  </a:ext>
                </a:extLst>
              </p:cNvPr>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8354;p57">
                <a:extLst>
                  <a:ext uri="{FF2B5EF4-FFF2-40B4-BE49-F238E27FC236}">
                    <a16:creationId xmlns:a16="http://schemas.microsoft.com/office/drawing/2014/main" id="{F71BB2BB-88C6-373C-0417-1794A2F43D89}"/>
                  </a:ext>
                </a:extLst>
              </p:cNvPr>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8355;p57">
                <a:extLst>
                  <a:ext uri="{FF2B5EF4-FFF2-40B4-BE49-F238E27FC236}">
                    <a16:creationId xmlns:a16="http://schemas.microsoft.com/office/drawing/2014/main" id="{1F8F21C4-ACD3-F25A-56B2-5ED5FA71EDD6}"/>
                  </a:ext>
                </a:extLst>
              </p:cNvPr>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8356;p57">
                <a:extLst>
                  <a:ext uri="{FF2B5EF4-FFF2-40B4-BE49-F238E27FC236}">
                    <a16:creationId xmlns:a16="http://schemas.microsoft.com/office/drawing/2014/main" id="{62B73BEC-7DA9-046D-8D2A-72B884201290}"/>
                  </a:ext>
                </a:extLst>
              </p:cNvPr>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8357;p57">
                <a:extLst>
                  <a:ext uri="{FF2B5EF4-FFF2-40B4-BE49-F238E27FC236}">
                    <a16:creationId xmlns:a16="http://schemas.microsoft.com/office/drawing/2014/main" id="{780B8E3B-BEA4-E8ED-8409-7B262F8E5743}"/>
                  </a:ext>
                </a:extLst>
              </p:cNvPr>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8358;p57">
                <a:extLst>
                  <a:ext uri="{FF2B5EF4-FFF2-40B4-BE49-F238E27FC236}">
                    <a16:creationId xmlns:a16="http://schemas.microsoft.com/office/drawing/2014/main" id="{3531146C-8705-0161-5BC7-6ADA94DDF9DC}"/>
                  </a:ext>
                </a:extLst>
              </p:cNvPr>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8359;p57">
                <a:extLst>
                  <a:ext uri="{FF2B5EF4-FFF2-40B4-BE49-F238E27FC236}">
                    <a16:creationId xmlns:a16="http://schemas.microsoft.com/office/drawing/2014/main" id="{FE7D9933-50D4-4CF3-85E9-678FC410C13F}"/>
                  </a:ext>
                </a:extLst>
              </p:cNvPr>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8360;p57">
                <a:extLst>
                  <a:ext uri="{FF2B5EF4-FFF2-40B4-BE49-F238E27FC236}">
                    <a16:creationId xmlns:a16="http://schemas.microsoft.com/office/drawing/2014/main" id="{7DFBCA00-3A84-5AEA-3E9E-7307DF7E4BC6}"/>
                  </a:ext>
                </a:extLst>
              </p:cNvPr>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8361;p57">
                <a:extLst>
                  <a:ext uri="{FF2B5EF4-FFF2-40B4-BE49-F238E27FC236}">
                    <a16:creationId xmlns:a16="http://schemas.microsoft.com/office/drawing/2014/main" id="{1B47CFAB-6053-84FF-2623-4CDCA69B2044}"/>
                  </a:ext>
                </a:extLst>
              </p:cNvPr>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362;p57">
              <a:extLst>
                <a:ext uri="{FF2B5EF4-FFF2-40B4-BE49-F238E27FC236}">
                  <a16:creationId xmlns:a16="http://schemas.microsoft.com/office/drawing/2014/main" id="{93E09D04-5815-6B6C-3E66-DCB8C287CF0A}"/>
                </a:ext>
              </a:extLst>
            </p:cNvPr>
            <p:cNvGrpSpPr/>
            <p:nvPr/>
          </p:nvGrpSpPr>
          <p:grpSpPr>
            <a:xfrm>
              <a:off x="1247707" y="1179665"/>
              <a:ext cx="80700" cy="1526144"/>
              <a:chOff x="1247707" y="1179665"/>
              <a:chExt cx="80700" cy="1526144"/>
            </a:xfrm>
          </p:grpSpPr>
          <p:sp>
            <p:nvSpPr>
              <p:cNvPr id="143" name="Google Shape;8363;p57">
                <a:extLst>
                  <a:ext uri="{FF2B5EF4-FFF2-40B4-BE49-F238E27FC236}">
                    <a16:creationId xmlns:a16="http://schemas.microsoft.com/office/drawing/2014/main" id="{39750D64-A200-BC3D-4C71-9C7F21FDCF8E}"/>
                  </a:ext>
                </a:extLst>
              </p:cNvPr>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8364;p57">
                <a:extLst>
                  <a:ext uri="{FF2B5EF4-FFF2-40B4-BE49-F238E27FC236}">
                    <a16:creationId xmlns:a16="http://schemas.microsoft.com/office/drawing/2014/main" id="{239C91FE-09B1-1715-5016-CE395A54018E}"/>
                  </a:ext>
                </a:extLst>
              </p:cNvPr>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8365;p57">
                <a:extLst>
                  <a:ext uri="{FF2B5EF4-FFF2-40B4-BE49-F238E27FC236}">
                    <a16:creationId xmlns:a16="http://schemas.microsoft.com/office/drawing/2014/main" id="{2A50395D-5139-B545-2944-DD58E837F99F}"/>
                  </a:ext>
                </a:extLst>
              </p:cNvPr>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8366;p57">
                <a:extLst>
                  <a:ext uri="{FF2B5EF4-FFF2-40B4-BE49-F238E27FC236}">
                    <a16:creationId xmlns:a16="http://schemas.microsoft.com/office/drawing/2014/main" id="{E5AAA4A5-F4A9-7737-9324-522B8717C20C}"/>
                  </a:ext>
                </a:extLst>
              </p:cNvPr>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8367;p57">
                <a:extLst>
                  <a:ext uri="{FF2B5EF4-FFF2-40B4-BE49-F238E27FC236}">
                    <a16:creationId xmlns:a16="http://schemas.microsoft.com/office/drawing/2014/main" id="{0357EA17-9FA9-9265-29D4-1C2CACEFDC37}"/>
                  </a:ext>
                </a:extLst>
              </p:cNvPr>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8368;p57">
                <a:extLst>
                  <a:ext uri="{FF2B5EF4-FFF2-40B4-BE49-F238E27FC236}">
                    <a16:creationId xmlns:a16="http://schemas.microsoft.com/office/drawing/2014/main" id="{227B1669-EB05-BC83-5EF5-C627152CECF7}"/>
                  </a:ext>
                </a:extLst>
              </p:cNvPr>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8369;p57">
                <a:extLst>
                  <a:ext uri="{FF2B5EF4-FFF2-40B4-BE49-F238E27FC236}">
                    <a16:creationId xmlns:a16="http://schemas.microsoft.com/office/drawing/2014/main" id="{0178B65A-CE03-00E2-4430-ADC11947D88B}"/>
                  </a:ext>
                </a:extLst>
              </p:cNvPr>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8370;p57">
                <a:extLst>
                  <a:ext uri="{FF2B5EF4-FFF2-40B4-BE49-F238E27FC236}">
                    <a16:creationId xmlns:a16="http://schemas.microsoft.com/office/drawing/2014/main" id="{E2B07110-6E0B-246B-B841-F2A311B3CAA2}"/>
                  </a:ext>
                </a:extLst>
              </p:cNvPr>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8371;p57">
                <a:extLst>
                  <a:ext uri="{FF2B5EF4-FFF2-40B4-BE49-F238E27FC236}">
                    <a16:creationId xmlns:a16="http://schemas.microsoft.com/office/drawing/2014/main" id="{B669257A-702B-1028-2E98-835A938322F0}"/>
                  </a:ext>
                </a:extLst>
              </p:cNvPr>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8372;p57">
                <a:extLst>
                  <a:ext uri="{FF2B5EF4-FFF2-40B4-BE49-F238E27FC236}">
                    <a16:creationId xmlns:a16="http://schemas.microsoft.com/office/drawing/2014/main" id="{CBA0FD7D-6668-BF42-E7F1-F4AAD91621F3}"/>
                  </a:ext>
                </a:extLst>
              </p:cNvPr>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8373;p57">
              <a:extLst>
                <a:ext uri="{FF2B5EF4-FFF2-40B4-BE49-F238E27FC236}">
                  <a16:creationId xmlns:a16="http://schemas.microsoft.com/office/drawing/2014/main" id="{198A1CDA-62FE-FD2D-90DD-AD7DF1FF2625}"/>
                </a:ext>
              </a:extLst>
            </p:cNvPr>
            <p:cNvGrpSpPr/>
            <p:nvPr/>
          </p:nvGrpSpPr>
          <p:grpSpPr>
            <a:xfrm>
              <a:off x="1421567" y="1179665"/>
              <a:ext cx="80700" cy="1526144"/>
              <a:chOff x="1421567" y="1179665"/>
              <a:chExt cx="80700" cy="1526144"/>
            </a:xfrm>
          </p:grpSpPr>
          <p:sp>
            <p:nvSpPr>
              <p:cNvPr id="133" name="Google Shape;8374;p57">
                <a:extLst>
                  <a:ext uri="{FF2B5EF4-FFF2-40B4-BE49-F238E27FC236}">
                    <a16:creationId xmlns:a16="http://schemas.microsoft.com/office/drawing/2014/main" id="{1E6B134A-A888-46CB-7B3E-400B4B364BE5}"/>
                  </a:ext>
                </a:extLst>
              </p:cNvPr>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8375;p57">
                <a:extLst>
                  <a:ext uri="{FF2B5EF4-FFF2-40B4-BE49-F238E27FC236}">
                    <a16:creationId xmlns:a16="http://schemas.microsoft.com/office/drawing/2014/main" id="{CEA65C3B-801C-81C4-77A0-86D7058C8098}"/>
                  </a:ext>
                </a:extLst>
              </p:cNvPr>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8376;p57">
                <a:extLst>
                  <a:ext uri="{FF2B5EF4-FFF2-40B4-BE49-F238E27FC236}">
                    <a16:creationId xmlns:a16="http://schemas.microsoft.com/office/drawing/2014/main" id="{AE967D90-E3D8-296E-3C50-2F9FC2B17BA9}"/>
                  </a:ext>
                </a:extLst>
              </p:cNvPr>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8377;p57">
                <a:extLst>
                  <a:ext uri="{FF2B5EF4-FFF2-40B4-BE49-F238E27FC236}">
                    <a16:creationId xmlns:a16="http://schemas.microsoft.com/office/drawing/2014/main" id="{0066C43F-7CBD-3D07-CC1F-C0E2F31D484F}"/>
                  </a:ext>
                </a:extLst>
              </p:cNvPr>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8378;p57">
                <a:extLst>
                  <a:ext uri="{FF2B5EF4-FFF2-40B4-BE49-F238E27FC236}">
                    <a16:creationId xmlns:a16="http://schemas.microsoft.com/office/drawing/2014/main" id="{49C4381F-386E-A166-D8EA-30924C327058}"/>
                  </a:ext>
                </a:extLst>
              </p:cNvPr>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8379;p57">
                <a:extLst>
                  <a:ext uri="{FF2B5EF4-FFF2-40B4-BE49-F238E27FC236}">
                    <a16:creationId xmlns:a16="http://schemas.microsoft.com/office/drawing/2014/main" id="{D03EC5EF-5EA5-6D3B-E8DE-F96D80E54953}"/>
                  </a:ext>
                </a:extLst>
              </p:cNvPr>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8380;p57">
                <a:extLst>
                  <a:ext uri="{FF2B5EF4-FFF2-40B4-BE49-F238E27FC236}">
                    <a16:creationId xmlns:a16="http://schemas.microsoft.com/office/drawing/2014/main" id="{A714411A-C3E1-A4B8-37E5-9CFD9E6368B5}"/>
                  </a:ext>
                </a:extLst>
              </p:cNvPr>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8381;p57">
                <a:extLst>
                  <a:ext uri="{FF2B5EF4-FFF2-40B4-BE49-F238E27FC236}">
                    <a16:creationId xmlns:a16="http://schemas.microsoft.com/office/drawing/2014/main" id="{9C9D7966-E005-1574-0932-D5791094D9BC}"/>
                  </a:ext>
                </a:extLst>
              </p:cNvPr>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8382;p57">
                <a:extLst>
                  <a:ext uri="{FF2B5EF4-FFF2-40B4-BE49-F238E27FC236}">
                    <a16:creationId xmlns:a16="http://schemas.microsoft.com/office/drawing/2014/main" id="{A7AE6157-20A2-533A-FBA6-6169EA55C9E2}"/>
                  </a:ext>
                </a:extLst>
              </p:cNvPr>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8383;p57">
                <a:extLst>
                  <a:ext uri="{FF2B5EF4-FFF2-40B4-BE49-F238E27FC236}">
                    <a16:creationId xmlns:a16="http://schemas.microsoft.com/office/drawing/2014/main" id="{B4E44B61-FCAA-10A5-92EE-D82D2A5AE405}"/>
                  </a:ext>
                </a:extLst>
              </p:cNvPr>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8384;p57">
              <a:extLst>
                <a:ext uri="{FF2B5EF4-FFF2-40B4-BE49-F238E27FC236}">
                  <a16:creationId xmlns:a16="http://schemas.microsoft.com/office/drawing/2014/main" id="{6B67E45F-75E9-0D87-65E0-8579E2D85CBD}"/>
                </a:ext>
              </a:extLst>
            </p:cNvPr>
            <p:cNvGrpSpPr/>
            <p:nvPr/>
          </p:nvGrpSpPr>
          <p:grpSpPr>
            <a:xfrm>
              <a:off x="1592327" y="1179665"/>
              <a:ext cx="80700" cy="1526144"/>
              <a:chOff x="1592327" y="1179665"/>
              <a:chExt cx="80700" cy="1526144"/>
            </a:xfrm>
          </p:grpSpPr>
          <p:sp>
            <p:nvSpPr>
              <p:cNvPr id="59" name="Google Shape;8385;p57">
                <a:extLst>
                  <a:ext uri="{FF2B5EF4-FFF2-40B4-BE49-F238E27FC236}">
                    <a16:creationId xmlns:a16="http://schemas.microsoft.com/office/drawing/2014/main" id="{DDF64952-DFA7-5F27-BDF1-10FB2C55313A}"/>
                  </a:ext>
                </a:extLst>
              </p:cNvPr>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386;p57">
                <a:extLst>
                  <a:ext uri="{FF2B5EF4-FFF2-40B4-BE49-F238E27FC236}">
                    <a16:creationId xmlns:a16="http://schemas.microsoft.com/office/drawing/2014/main" id="{80A5AED2-8E91-715D-CBC3-AE1AEA461AAC}"/>
                  </a:ext>
                </a:extLst>
              </p:cNvPr>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387;p57">
                <a:extLst>
                  <a:ext uri="{FF2B5EF4-FFF2-40B4-BE49-F238E27FC236}">
                    <a16:creationId xmlns:a16="http://schemas.microsoft.com/office/drawing/2014/main" id="{14B9ADBA-57E5-4971-6E67-B2F8E9F000A2}"/>
                  </a:ext>
                </a:extLst>
              </p:cNvPr>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388;p57">
                <a:extLst>
                  <a:ext uri="{FF2B5EF4-FFF2-40B4-BE49-F238E27FC236}">
                    <a16:creationId xmlns:a16="http://schemas.microsoft.com/office/drawing/2014/main" id="{E14C0BDD-1B26-61EE-89BA-791D19EC4D7B}"/>
                  </a:ext>
                </a:extLst>
              </p:cNvPr>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389;p57">
                <a:extLst>
                  <a:ext uri="{FF2B5EF4-FFF2-40B4-BE49-F238E27FC236}">
                    <a16:creationId xmlns:a16="http://schemas.microsoft.com/office/drawing/2014/main" id="{6DD13A19-5E5E-33AB-15D5-18757F7E7D1A}"/>
                  </a:ext>
                </a:extLst>
              </p:cNvPr>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8390;p57">
                <a:extLst>
                  <a:ext uri="{FF2B5EF4-FFF2-40B4-BE49-F238E27FC236}">
                    <a16:creationId xmlns:a16="http://schemas.microsoft.com/office/drawing/2014/main" id="{B5C5BFB7-5728-CD43-762B-304D7EE1E9F2}"/>
                  </a:ext>
                </a:extLst>
              </p:cNvPr>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8391;p57">
                <a:extLst>
                  <a:ext uri="{FF2B5EF4-FFF2-40B4-BE49-F238E27FC236}">
                    <a16:creationId xmlns:a16="http://schemas.microsoft.com/office/drawing/2014/main" id="{226DF967-842C-F989-F1A8-596A7DD58AF5}"/>
                  </a:ext>
                </a:extLst>
              </p:cNvPr>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8392;p57">
                <a:extLst>
                  <a:ext uri="{FF2B5EF4-FFF2-40B4-BE49-F238E27FC236}">
                    <a16:creationId xmlns:a16="http://schemas.microsoft.com/office/drawing/2014/main" id="{322DD72A-FFE7-7E80-785E-2E421DAB8DF0}"/>
                  </a:ext>
                </a:extLst>
              </p:cNvPr>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8393;p57">
                <a:extLst>
                  <a:ext uri="{FF2B5EF4-FFF2-40B4-BE49-F238E27FC236}">
                    <a16:creationId xmlns:a16="http://schemas.microsoft.com/office/drawing/2014/main" id="{D3BAA9DC-86E5-3690-DCB8-137DD3CA8DC6}"/>
                  </a:ext>
                </a:extLst>
              </p:cNvPr>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8394;p57">
                <a:extLst>
                  <a:ext uri="{FF2B5EF4-FFF2-40B4-BE49-F238E27FC236}">
                    <a16:creationId xmlns:a16="http://schemas.microsoft.com/office/drawing/2014/main" id="{2A0624EE-C07A-E7B8-4EBC-3C93416DBD6E}"/>
                  </a:ext>
                </a:extLst>
              </p:cNvPr>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395;p57">
              <a:extLst>
                <a:ext uri="{FF2B5EF4-FFF2-40B4-BE49-F238E27FC236}">
                  <a16:creationId xmlns:a16="http://schemas.microsoft.com/office/drawing/2014/main" id="{B77D9BD2-269E-B938-B3BF-75A709FA71F7}"/>
                </a:ext>
              </a:extLst>
            </p:cNvPr>
            <p:cNvGrpSpPr/>
            <p:nvPr/>
          </p:nvGrpSpPr>
          <p:grpSpPr>
            <a:xfrm>
              <a:off x="1766187" y="1179665"/>
              <a:ext cx="80700" cy="1526144"/>
              <a:chOff x="1766187" y="1179665"/>
              <a:chExt cx="80700" cy="1526144"/>
            </a:xfrm>
          </p:grpSpPr>
          <p:sp>
            <p:nvSpPr>
              <p:cNvPr id="49" name="Google Shape;8396;p57">
                <a:extLst>
                  <a:ext uri="{FF2B5EF4-FFF2-40B4-BE49-F238E27FC236}">
                    <a16:creationId xmlns:a16="http://schemas.microsoft.com/office/drawing/2014/main" id="{C0877D0B-D4FF-6D91-AB0D-5355352502A6}"/>
                  </a:ext>
                </a:extLst>
              </p:cNvPr>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397;p57">
                <a:extLst>
                  <a:ext uri="{FF2B5EF4-FFF2-40B4-BE49-F238E27FC236}">
                    <a16:creationId xmlns:a16="http://schemas.microsoft.com/office/drawing/2014/main" id="{B94EB7FA-D56B-3260-1B4A-107EECBFD439}"/>
                  </a:ext>
                </a:extLst>
              </p:cNvPr>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398;p57">
                <a:extLst>
                  <a:ext uri="{FF2B5EF4-FFF2-40B4-BE49-F238E27FC236}">
                    <a16:creationId xmlns:a16="http://schemas.microsoft.com/office/drawing/2014/main" id="{5A12F02F-5F40-59C5-8654-F05A99EF1870}"/>
                  </a:ext>
                </a:extLst>
              </p:cNvPr>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399;p57">
                <a:extLst>
                  <a:ext uri="{FF2B5EF4-FFF2-40B4-BE49-F238E27FC236}">
                    <a16:creationId xmlns:a16="http://schemas.microsoft.com/office/drawing/2014/main" id="{90DCD33D-6C15-6500-39FE-45B4AAF09BF1}"/>
                  </a:ext>
                </a:extLst>
              </p:cNvPr>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400;p57">
                <a:extLst>
                  <a:ext uri="{FF2B5EF4-FFF2-40B4-BE49-F238E27FC236}">
                    <a16:creationId xmlns:a16="http://schemas.microsoft.com/office/drawing/2014/main" id="{D4A0D5B8-0D5B-4C77-EC99-189C0BD96BDB}"/>
                  </a:ext>
                </a:extLst>
              </p:cNvPr>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401;p57">
                <a:extLst>
                  <a:ext uri="{FF2B5EF4-FFF2-40B4-BE49-F238E27FC236}">
                    <a16:creationId xmlns:a16="http://schemas.microsoft.com/office/drawing/2014/main" id="{D2FA23C7-BAD3-CA63-18C1-B418661D153E}"/>
                  </a:ext>
                </a:extLst>
              </p:cNvPr>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402;p57">
                <a:extLst>
                  <a:ext uri="{FF2B5EF4-FFF2-40B4-BE49-F238E27FC236}">
                    <a16:creationId xmlns:a16="http://schemas.microsoft.com/office/drawing/2014/main" id="{D0792A38-DFD3-8E9D-E862-A8FA2068D6A8}"/>
                  </a:ext>
                </a:extLst>
              </p:cNvPr>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403;p57">
                <a:extLst>
                  <a:ext uri="{FF2B5EF4-FFF2-40B4-BE49-F238E27FC236}">
                    <a16:creationId xmlns:a16="http://schemas.microsoft.com/office/drawing/2014/main" id="{3573AE9B-70B6-E8BF-6452-3DE40812FD05}"/>
                  </a:ext>
                </a:extLst>
              </p:cNvPr>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404;p57">
                <a:extLst>
                  <a:ext uri="{FF2B5EF4-FFF2-40B4-BE49-F238E27FC236}">
                    <a16:creationId xmlns:a16="http://schemas.microsoft.com/office/drawing/2014/main" id="{69622FA9-87AB-AF7A-1B9B-8EF1BA10707C}"/>
                  </a:ext>
                </a:extLst>
              </p:cNvPr>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05;p57">
                <a:extLst>
                  <a:ext uri="{FF2B5EF4-FFF2-40B4-BE49-F238E27FC236}">
                    <a16:creationId xmlns:a16="http://schemas.microsoft.com/office/drawing/2014/main" id="{F084FF89-4D6F-D8CE-9941-FF1979010B4A}"/>
                  </a:ext>
                </a:extLst>
              </p:cNvPr>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8406;p57">
              <a:extLst>
                <a:ext uri="{FF2B5EF4-FFF2-40B4-BE49-F238E27FC236}">
                  <a16:creationId xmlns:a16="http://schemas.microsoft.com/office/drawing/2014/main" id="{A0CB5B7B-B506-337E-C4FC-789FEAAE350F}"/>
                </a:ext>
              </a:extLst>
            </p:cNvPr>
            <p:cNvGrpSpPr/>
            <p:nvPr/>
          </p:nvGrpSpPr>
          <p:grpSpPr>
            <a:xfrm>
              <a:off x="1936935" y="1179665"/>
              <a:ext cx="80700" cy="1526144"/>
              <a:chOff x="1936935" y="1179665"/>
              <a:chExt cx="80700" cy="1526144"/>
            </a:xfrm>
          </p:grpSpPr>
          <p:sp>
            <p:nvSpPr>
              <p:cNvPr id="39" name="Google Shape;8407;p57">
                <a:extLst>
                  <a:ext uri="{FF2B5EF4-FFF2-40B4-BE49-F238E27FC236}">
                    <a16:creationId xmlns:a16="http://schemas.microsoft.com/office/drawing/2014/main" id="{889E0E57-F2D2-6867-45D6-903FF2539A84}"/>
                  </a:ext>
                </a:extLst>
              </p:cNvPr>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408;p57">
                <a:extLst>
                  <a:ext uri="{FF2B5EF4-FFF2-40B4-BE49-F238E27FC236}">
                    <a16:creationId xmlns:a16="http://schemas.microsoft.com/office/drawing/2014/main" id="{F2BAB7AE-CA9C-FFB4-AE56-E4095B48AB91}"/>
                  </a:ext>
                </a:extLst>
              </p:cNvPr>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409;p57">
                <a:extLst>
                  <a:ext uri="{FF2B5EF4-FFF2-40B4-BE49-F238E27FC236}">
                    <a16:creationId xmlns:a16="http://schemas.microsoft.com/office/drawing/2014/main" id="{87F008A2-6798-6230-7825-973E9DACFB8D}"/>
                  </a:ext>
                </a:extLst>
              </p:cNvPr>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410;p57">
                <a:extLst>
                  <a:ext uri="{FF2B5EF4-FFF2-40B4-BE49-F238E27FC236}">
                    <a16:creationId xmlns:a16="http://schemas.microsoft.com/office/drawing/2014/main" id="{CD955E67-41EE-6BFA-A8C1-DA9D8F05E4BA}"/>
                  </a:ext>
                </a:extLst>
              </p:cNvPr>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411;p57">
                <a:extLst>
                  <a:ext uri="{FF2B5EF4-FFF2-40B4-BE49-F238E27FC236}">
                    <a16:creationId xmlns:a16="http://schemas.microsoft.com/office/drawing/2014/main" id="{66FA5D55-AD93-C2A6-8A3C-877247B1DC54}"/>
                  </a:ext>
                </a:extLst>
              </p:cNvPr>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412;p57">
                <a:extLst>
                  <a:ext uri="{FF2B5EF4-FFF2-40B4-BE49-F238E27FC236}">
                    <a16:creationId xmlns:a16="http://schemas.microsoft.com/office/drawing/2014/main" id="{4C7158DC-03E5-6438-2E14-5AF24FA3DFB0}"/>
                  </a:ext>
                </a:extLst>
              </p:cNvPr>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413;p57">
                <a:extLst>
                  <a:ext uri="{FF2B5EF4-FFF2-40B4-BE49-F238E27FC236}">
                    <a16:creationId xmlns:a16="http://schemas.microsoft.com/office/drawing/2014/main" id="{66C4A3E3-BC8E-5261-9555-0EA2C259E2BF}"/>
                  </a:ext>
                </a:extLst>
              </p:cNvPr>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414;p57">
                <a:extLst>
                  <a:ext uri="{FF2B5EF4-FFF2-40B4-BE49-F238E27FC236}">
                    <a16:creationId xmlns:a16="http://schemas.microsoft.com/office/drawing/2014/main" id="{78AF0692-DBE2-ECD9-C3A9-FF898D72FF92}"/>
                  </a:ext>
                </a:extLst>
              </p:cNvPr>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415;p57">
                <a:extLst>
                  <a:ext uri="{FF2B5EF4-FFF2-40B4-BE49-F238E27FC236}">
                    <a16:creationId xmlns:a16="http://schemas.microsoft.com/office/drawing/2014/main" id="{16567104-573E-0AAB-E54E-84A2F19AC37B}"/>
                  </a:ext>
                </a:extLst>
              </p:cNvPr>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416;p57">
                <a:extLst>
                  <a:ext uri="{FF2B5EF4-FFF2-40B4-BE49-F238E27FC236}">
                    <a16:creationId xmlns:a16="http://schemas.microsoft.com/office/drawing/2014/main" id="{30D41520-07C2-87E2-081D-CD8014528802}"/>
                  </a:ext>
                </a:extLst>
              </p:cNvPr>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8417;p57">
              <a:extLst>
                <a:ext uri="{FF2B5EF4-FFF2-40B4-BE49-F238E27FC236}">
                  <a16:creationId xmlns:a16="http://schemas.microsoft.com/office/drawing/2014/main" id="{D651E2C4-75BF-5491-9584-95874E1859E2}"/>
                </a:ext>
              </a:extLst>
            </p:cNvPr>
            <p:cNvGrpSpPr/>
            <p:nvPr/>
          </p:nvGrpSpPr>
          <p:grpSpPr>
            <a:xfrm>
              <a:off x="2110795" y="1179665"/>
              <a:ext cx="80700" cy="1526144"/>
              <a:chOff x="2110795" y="1179665"/>
              <a:chExt cx="80700" cy="1526144"/>
            </a:xfrm>
          </p:grpSpPr>
          <p:sp>
            <p:nvSpPr>
              <p:cNvPr id="29" name="Google Shape;8418;p57">
                <a:extLst>
                  <a:ext uri="{FF2B5EF4-FFF2-40B4-BE49-F238E27FC236}">
                    <a16:creationId xmlns:a16="http://schemas.microsoft.com/office/drawing/2014/main" id="{66A48207-3069-2C3E-3BE5-0C813B001C4B}"/>
                  </a:ext>
                </a:extLst>
              </p:cNvPr>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419;p57">
                <a:extLst>
                  <a:ext uri="{FF2B5EF4-FFF2-40B4-BE49-F238E27FC236}">
                    <a16:creationId xmlns:a16="http://schemas.microsoft.com/office/drawing/2014/main" id="{AB63420F-1E63-25D2-7976-1D5C297614B3}"/>
                  </a:ext>
                </a:extLst>
              </p:cNvPr>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420;p57">
                <a:extLst>
                  <a:ext uri="{FF2B5EF4-FFF2-40B4-BE49-F238E27FC236}">
                    <a16:creationId xmlns:a16="http://schemas.microsoft.com/office/drawing/2014/main" id="{E6A38439-60D3-3876-3F81-B5ACBAB339BB}"/>
                  </a:ext>
                </a:extLst>
              </p:cNvPr>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421;p57">
                <a:extLst>
                  <a:ext uri="{FF2B5EF4-FFF2-40B4-BE49-F238E27FC236}">
                    <a16:creationId xmlns:a16="http://schemas.microsoft.com/office/drawing/2014/main" id="{6CACBD96-9978-01D4-A57E-3A2EB22ECCC6}"/>
                  </a:ext>
                </a:extLst>
              </p:cNvPr>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422;p57">
                <a:extLst>
                  <a:ext uri="{FF2B5EF4-FFF2-40B4-BE49-F238E27FC236}">
                    <a16:creationId xmlns:a16="http://schemas.microsoft.com/office/drawing/2014/main" id="{C3297F57-0CA2-CDB5-2C3A-1CF1D7086D80}"/>
                  </a:ext>
                </a:extLst>
              </p:cNvPr>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423;p57">
                <a:extLst>
                  <a:ext uri="{FF2B5EF4-FFF2-40B4-BE49-F238E27FC236}">
                    <a16:creationId xmlns:a16="http://schemas.microsoft.com/office/drawing/2014/main" id="{48F1FD68-8ACA-0620-AEE6-BC50323C7A6A}"/>
                  </a:ext>
                </a:extLst>
              </p:cNvPr>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424;p57">
                <a:extLst>
                  <a:ext uri="{FF2B5EF4-FFF2-40B4-BE49-F238E27FC236}">
                    <a16:creationId xmlns:a16="http://schemas.microsoft.com/office/drawing/2014/main" id="{013F6C1D-B348-29E7-6414-A791F87BA549}"/>
                  </a:ext>
                </a:extLst>
              </p:cNvPr>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425;p57">
                <a:extLst>
                  <a:ext uri="{FF2B5EF4-FFF2-40B4-BE49-F238E27FC236}">
                    <a16:creationId xmlns:a16="http://schemas.microsoft.com/office/drawing/2014/main" id="{019F485E-343E-C79B-917C-79D504DEB8DA}"/>
                  </a:ext>
                </a:extLst>
              </p:cNvPr>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426;p57">
                <a:extLst>
                  <a:ext uri="{FF2B5EF4-FFF2-40B4-BE49-F238E27FC236}">
                    <a16:creationId xmlns:a16="http://schemas.microsoft.com/office/drawing/2014/main" id="{A5B6F698-6F41-69C2-55E7-53D7C7F9F921}"/>
                  </a:ext>
                </a:extLst>
              </p:cNvPr>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427;p57">
                <a:extLst>
                  <a:ext uri="{FF2B5EF4-FFF2-40B4-BE49-F238E27FC236}">
                    <a16:creationId xmlns:a16="http://schemas.microsoft.com/office/drawing/2014/main" id="{96BBA0DA-F1B5-C586-65F1-E925C75869BB}"/>
                  </a:ext>
                </a:extLst>
              </p:cNvPr>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8428;p57">
              <a:extLst>
                <a:ext uri="{FF2B5EF4-FFF2-40B4-BE49-F238E27FC236}">
                  <a16:creationId xmlns:a16="http://schemas.microsoft.com/office/drawing/2014/main" id="{81ADABA6-7874-5CDE-5175-1C46D239FF26}"/>
                </a:ext>
              </a:extLst>
            </p:cNvPr>
            <p:cNvGrpSpPr/>
            <p:nvPr/>
          </p:nvGrpSpPr>
          <p:grpSpPr>
            <a:xfrm>
              <a:off x="2284655" y="1179665"/>
              <a:ext cx="80700" cy="1526144"/>
              <a:chOff x="2284655" y="1179665"/>
              <a:chExt cx="80700" cy="1526144"/>
            </a:xfrm>
          </p:grpSpPr>
          <p:sp>
            <p:nvSpPr>
              <p:cNvPr id="18" name="Google Shape;8429;p57">
                <a:extLst>
                  <a:ext uri="{FF2B5EF4-FFF2-40B4-BE49-F238E27FC236}">
                    <a16:creationId xmlns:a16="http://schemas.microsoft.com/office/drawing/2014/main" id="{BA2B6C4F-0CF8-253C-F27B-B6E7B51372FE}"/>
                  </a:ext>
                </a:extLst>
              </p:cNvPr>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430;p57">
                <a:extLst>
                  <a:ext uri="{FF2B5EF4-FFF2-40B4-BE49-F238E27FC236}">
                    <a16:creationId xmlns:a16="http://schemas.microsoft.com/office/drawing/2014/main" id="{AFC0CDE9-28F4-5501-EFEE-9E0E95426D33}"/>
                  </a:ext>
                </a:extLst>
              </p:cNvPr>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31;p57">
                <a:extLst>
                  <a:ext uri="{FF2B5EF4-FFF2-40B4-BE49-F238E27FC236}">
                    <a16:creationId xmlns:a16="http://schemas.microsoft.com/office/drawing/2014/main" id="{15B0D330-1FF1-3A64-1CEB-3CDDB35B42CE}"/>
                  </a:ext>
                </a:extLst>
              </p:cNvPr>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432;p57">
                <a:extLst>
                  <a:ext uri="{FF2B5EF4-FFF2-40B4-BE49-F238E27FC236}">
                    <a16:creationId xmlns:a16="http://schemas.microsoft.com/office/drawing/2014/main" id="{54D2120E-3FEF-1B06-DA25-753E63E1F830}"/>
                  </a:ext>
                </a:extLst>
              </p:cNvPr>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433;p57">
                <a:extLst>
                  <a:ext uri="{FF2B5EF4-FFF2-40B4-BE49-F238E27FC236}">
                    <a16:creationId xmlns:a16="http://schemas.microsoft.com/office/drawing/2014/main" id="{F348E8F6-498F-C92A-F05C-2A7C6E87000A}"/>
                  </a:ext>
                </a:extLst>
              </p:cNvPr>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434;p57">
                <a:extLst>
                  <a:ext uri="{FF2B5EF4-FFF2-40B4-BE49-F238E27FC236}">
                    <a16:creationId xmlns:a16="http://schemas.microsoft.com/office/drawing/2014/main" id="{DC2B79E3-F4B6-A3DA-DF79-792390B24A4F}"/>
                  </a:ext>
                </a:extLst>
              </p:cNvPr>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435;p57">
                <a:extLst>
                  <a:ext uri="{FF2B5EF4-FFF2-40B4-BE49-F238E27FC236}">
                    <a16:creationId xmlns:a16="http://schemas.microsoft.com/office/drawing/2014/main" id="{6D45F3A0-E566-7674-0339-F39FAA5A81C2}"/>
                  </a:ext>
                </a:extLst>
              </p:cNvPr>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436;p57">
                <a:extLst>
                  <a:ext uri="{FF2B5EF4-FFF2-40B4-BE49-F238E27FC236}">
                    <a16:creationId xmlns:a16="http://schemas.microsoft.com/office/drawing/2014/main" id="{3017A70F-7168-AA57-4CF2-1FBB30A5AB64}"/>
                  </a:ext>
                </a:extLst>
              </p:cNvPr>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37;p57">
                <a:extLst>
                  <a:ext uri="{FF2B5EF4-FFF2-40B4-BE49-F238E27FC236}">
                    <a16:creationId xmlns:a16="http://schemas.microsoft.com/office/drawing/2014/main" id="{EA5CE63F-C0AD-9842-0067-E2FB3FFC2F29}"/>
                  </a:ext>
                </a:extLst>
              </p:cNvPr>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438;p57">
                <a:extLst>
                  <a:ext uri="{FF2B5EF4-FFF2-40B4-BE49-F238E27FC236}">
                    <a16:creationId xmlns:a16="http://schemas.microsoft.com/office/drawing/2014/main" id="{B7C50B02-50EA-78AE-E21D-441193F5F309}"/>
                  </a:ext>
                </a:extLst>
              </p:cNvPr>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933345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3607" y="3615851"/>
            <a:ext cx="4755294" cy="3168992"/>
          </a:xfrm>
          <a:prstGeom prst="rect">
            <a:avLst/>
          </a:prstGeom>
        </p:spPr>
        <p:txBody>
          <a:bodyPr spcFirstLastPara="1" wrap="square" lIns="91425" tIns="91425" rIns="91425" bIns="91425" anchor="b" anchorCtr="0">
            <a:noAutofit/>
          </a:bodyPr>
          <a:lstStyle/>
          <a:p>
            <a:r>
              <a:rPr lang="en-US" sz="4800" dirty="0"/>
              <a:t>Steps</a:t>
            </a:r>
            <a:r>
              <a:rPr lang="en-US" sz="2800" dirty="0">
                <a:latin typeface="+mn-lt"/>
              </a:rPr>
              <a:t> </a:t>
            </a:r>
            <a:r>
              <a:rPr lang="en-US" sz="4800" dirty="0"/>
              <a:t>we expect to perform on our dataset</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53749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0"/>
        <p:cNvGrpSpPr/>
        <p:nvPr/>
      </p:nvGrpSpPr>
      <p:grpSpPr>
        <a:xfrm>
          <a:off x="0" y="0"/>
          <a:ext cx="0" cy="0"/>
          <a:chOff x="0" y="0"/>
          <a:chExt cx="0" cy="0"/>
        </a:xfrm>
      </p:grpSpPr>
      <p:pic>
        <p:nvPicPr>
          <p:cNvPr id="201" name="Google Shape;201;p31"/>
          <p:cNvPicPr preferRelativeResize="0"/>
          <p:nvPr/>
        </p:nvPicPr>
        <p:blipFill rotWithShape="1">
          <a:blip r:embed="rId3">
            <a:alphaModFix/>
          </a:blip>
          <a:srcRect l="337" t="41911" r="337" b="16800"/>
          <a:stretch/>
        </p:blipFill>
        <p:spPr>
          <a:xfrm>
            <a:off x="0" y="956325"/>
            <a:ext cx="9143952" cy="2207366"/>
          </a:xfrm>
          <a:prstGeom prst="rect">
            <a:avLst/>
          </a:prstGeom>
          <a:noFill/>
          <a:ln>
            <a:noFill/>
          </a:ln>
        </p:spPr>
      </p:pic>
      <p:sp>
        <p:nvSpPr>
          <p:cNvPr id="202" name="Google Shape;202;p31"/>
          <p:cNvSpPr txBox="1">
            <a:spLocks noGrp="1"/>
          </p:cNvSpPr>
          <p:nvPr>
            <p:ph type="ctrTitle"/>
          </p:nvPr>
        </p:nvSpPr>
        <p:spPr>
          <a:xfrm>
            <a:off x="1224866" y="225226"/>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b="0" dirty="0">
                <a:solidFill>
                  <a:schemeClr val="lt1"/>
                </a:solidFill>
              </a:rPr>
              <a:t>Steps we expect to perform on our dataset</a:t>
            </a:r>
            <a:endParaRPr b="0" dirty="0">
              <a:solidFill>
                <a:schemeClr val="lt1"/>
              </a:solidFill>
            </a:endParaRPr>
          </a:p>
        </p:txBody>
      </p:sp>
      <p:sp>
        <p:nvSpPr>
          <p:cNvPr id="203" name="Google Shape;203;p31"/>
          <p:cNvSpPr txBox="1">
            <a:spLocks noGrp="1"/>
          </p:cNvSpPr>
          <p:nvPr>
            <p:ph type="subTitle" idx="4"/>
          </p:nvPr>
        </p:nvSpPr>
        <p:spPr>
          <a:xfrm>
            <a:off x="1961148" y="3611775"/>
            <a:ext cx="2121300" cy="736485"/>
          </a:xfrm>
          <a:prstGeom prst="rect">
            <a:avLst/>
          </a:prstGeom>
        </p:spPr>
        <p:txBody>
          <a:bodyPr spcFirstLastPara="1" wrap="square" lIns="91425" tIns="91425" rIns="91425" bIns="91425" anchor="t" anchorCtr="0">
            <a:noAutofit/>
          </a:bodyPr>
          <a:lstStyle/>
          <a:p>
            <a:pPr marL="285750" lvl="0" indent="-171450" algn="l">
              <a:buFont typeface="Arial" panose="020B0604020202020204" pitchFamily="34" charset="0"/>
              <a:buChar char="•"/>
            </a:pPr>
            <a:r>
              <a:rPr lang="en-CA" sz="1100" dirty="0"/>
              <a:t>Find any NA (if there exist).</a:t>
            </a:r>
          </a:p>
          <a:p>
            <a:pPr marL="285750" lvl="0" indent="-171450" algn="l">
              <a:buFont typeface="Arial" panose="020B0604020202020204" pitchFamily="34" charset="0"/>
              <a:buChar char="•"/>
            </a:pPr>
            <a:r>
              <a:rPr lang="en-CA" sz="1100" dirty="0"/>
              <a:t>Identify outliers.</a:t>
            </a:r>
          </a:p>
          <a:p>
            <a:pPr marL="285750" lvl="0" indent="-171450" algn="l">
              <a:buFont typeface="Arial" panose="020B0604020202020204" pitchFamily="34" charset="0"/>
              <a:buChar char="•"/>
            </a:pPr>
            <a:r>
              <a:rPr lang="en-CA" sz="1100" dirty="0"/>
              <a:t>Identify irregularities.</a:t>
            </a:r>
          </a:p>
          <a:p>
            <a:pPr marL="0" lvl="0" indent="0" algn="ctr" rtl="0">
              <a:spcBef>
                <a:spcPts val="0"/>
              </a:spcBef>
              <a:spcAft>
                <a:spcPts val="0"/>
              </a:spcAft>
              <a:buNone/>
            </a:pPr>
            <a:endParaRPr dirty="0"/>
          </a:p>
        </p:txBody>
      </p:sp>
      <p:sp>
        <p:nvSpPr>
          <p:cNvPr id="204" name="Google Shape;204;p31"/>
          <p:cNvSpPr txBox="1">
            <a:spLocks noGrp="1"/>
          </p:cNvSpPr>
          <p:nvPr>
            <p:ph type="subTitle" idx="6"/>
          </p:nvPr>
        </p:nvSpPr>
        <p:spPr>
          <a:xfrm>
            <a:off x="6796725" y="3784482"/>
            <a:ext cx="2121300" cy="659236"/>
          </a:xfrm>
          <a:prstGeom prst="rect">
            <a:avLst/>
          </a:prstGeom>
        </p:spPr>
        <p:txBody>
          <a:bodyPr spcFirstLastPara="1" wrap="square" lIns="91425" tIns="91425" rIns="91425" bIns="91425" anchor="t" anchorCtr="0">
            <a:noAutofit/>
          </a:bodyPr>
          <a:lstStyle/>
          <a:p>
            <a:pPr marL="171450" indent="-171450">
              <a:buFont typeface="Arial" panose="020B0604020202020204" pitchFamily="34" charset="0"/>
              <a:buChar char="•"/>
            </a:pPr>
            <a:r>
              <a:rPr lang="en-CA" sz="1100" dirty="0"/>
              <a:t>Show the information in a comprehensive way</a:t>
            </a:r>
          </a:p>
          <a:p>
            <a:pPr marL="0" lvl="0" indent="0" algn="ctr" rtl="0">
              <a:spcBef>
                <a:spcPts val="0"/>
              </a:spcBef>
              <a:spcAft>
                <a:spcPts val="0"/>
              </a:spcAft>
              <a:buNone/>
            </a:pPr>
            <a:endParaRPr dirty="0"/>
          </a:p>
        </p:txBody>
      </p:sp>
      <p:sp>
        <p:nvSpPr>
          <p:cNvPr id="205" name="Google Shape;205;p31"/>
          <p:cNvSpPr txBox="1">
            <a:spLocks noGrp="1"/>
          </p:cNvSpPr>
          <p:nvPr>
            <p:ph type="subTitle" idx="2"/>
          </p:nvPr>
        </p:nvSpPr>
        <p:spPr>
          <a:xfrm>
            <a:off x="0" y="3707697"/>
            <a:ext cx="2121300" cy="1120500"/>
          </a:xfrm>
          <a:prstGeom prst="rect">
            <a:avLst/>
          </a:prstGeom>
        </p:spPr>
        <p:txBody>
          <a:bodyPr spcFirstLastPara="1" wrap="square" lIns="91425" tIns="91425" rIns="91425" bIns="91425" anchor="t" anchorCtr="0">
            <a:noAutofit/>
          </a:bodyPr>
          <a:lstStyle/>
          <a:p>
            <a:pPr marL="171450" indent="-171450" algn="l">
              <a:buFont typeface="Arial" panose="020B0604020202020204" pitchFamily="34" charset="0"/>
              <a:buChar char="•"/>
            </a:pPr>
            <a:r>
              <a:rPr lang="en-CA" sz="1100" dirty="0"/>
              <a:t>Explain how was the data collected</a:t>
            </a:r>
          </a:p>
          <a:p>
            <a:pPr marL="0" lvl="0" indent="0" algn="ctr" rtl="0">
              <a:spcBef>
                <a:spcPts val="0"/>
              </a:spcBef>
              <a:spcAft>
                <a:spcPts val="0"/>
              </a:spcAft>
              <a:buNone/>
            </a:pPr>
            <a:endParaRPr dirty="0"/>
          </a:p>
        </p:txBody>
      </p:sp>
      <p:sp>
        <p:nvSpPr>
          <p:cNvPr id="206" name="Google Shape;206;p31"/>
          <p:cNvSpPr/>
          <p:nvPr/>
        </p:nvSpPr>
        <p:spPr>
          <a:xfrm>
            <a:off x="840866" y="2962593"/>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1</a:t>
            </a:r>
            <a:endParaRPr sz="2000" dirty="0">
              <a:solidFill>
                <a:schemeClr val="dk1"/>
              </a:solidFill>
              <a:latin typeface="Staatliches"/>
              <a:sym typeface="Staatliches"/>
            </a:endParaRPr>
          </a:p>
        </p:txBody>
      </p:sp>
      <p:sp>
        <p:nvSpPr>
          <p:cNvPr id="207" name="Google Shape;207;p31"/>
          <p:cNvSpPr/>
          <p:nvPr/>
        </p:nvSpPr>
        <p:spPr>
          <a:xfrm>
            <a:off x="2829798" y="2962591"/>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2</a:t>
            </a:r>
            <a:endParaRPr sz="2000" dirty="0">
              <a:solidFill>
                <a:schemeClr val="dk1"/>
              </a:solidFill>
              <a:latin typeface="Staatliches"/>
              <a:sym typeface="Staatliches"/>
            </a:endParaRPr>
          </a:p>
        </p:txBody>
      </p:sp>
      <p:sp>
        <p:nvSpPr>
          <p:cNvPr id="208" name="Google Shape;208;p31"/>
          <p:cNvSpPr/>
          <p:nvPr/>
        </p:nvSpPr>
        <p:spPr>
          <a:xfrm>
            <a:off x="7665375" y="296926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dirty="0">
                <a:solidFill>
                  <a:schemeClr val="dk1"/>
                </a:solidFill>
                <a:latin typeface="Staatliches"/>
                <a:sym typeface="Staatliches"/>
              </a:rPr>
              <a:t>4</a:t>
            </a:r>
            <a:endParaRPr sz="2000" dirty="0"/>
          </a:p>
        </p:txBody>
      </p:sp>
      <p:sp>
        <p:nvSpPr>
          <p:cNvPr id="209" name="Google Shape;209;p31"/>
          <p:cNvSpPr txBox="1">
            <a:spLocks noGrp="1"/>
          </p:cNvSpPr>
          <p:nvPr>
            <p:ph type="subTitle" idx="1"/>
          </p:nvPr>
        </p:nvSpPr>
        <p:spPr>
          <a:xfrm>
            <a:off x="267100" y="1188126"/>
            <a:ext cx="1531531" cy="509400"/>
          </a:xfrm>
          <a:prstGeom prst="rect">
            <a:avLst/>
          </a:prstGeom>
        </p:spPr>
        <p:txBody>
          <a:bodyPr spcFirstLastPara="1" wrap="square" lIns="91425" tIns="91425" rIns="91425" bIns="91425" anchor="t" anchorCtr="0">
            <a:noAutofit/>
          </a:bodyPr>
          <a:lstStyle/>
          <a:p>
            <a:pPr marL="0" indent="0"/>
            <a:r>
              <a:rPr lang="en-CA" sz="2000" dirty="0"/>
              <a:t>Merge Dataset</a:t>
            </a:r>
          </a:p>
          <a:p>
            <a:pPr marL="0" indent="0"/>
            <a:endParaRPr lang="en-CA" sz="1200" dirty="0"/>
          </a:p>
          <a:p>
            <a:pPr marL="0" indent="0"/>
            <a:r>
              <a:rPr lang="en-CA" sz="900" dirty="0"/>
              <a:t>Consolidate the datasets: S&amp;P500  companies, Shares S&amp;P 500,  Average stock price per trimester (2019,2020,2021)</a:t>
            </a:r>
          </a:p>
          <a:p>
            <a:pPr marL="0" indent="0"/>
            <a:endParaRPr lang="en-CA" dirty="0"/>
          </a:p>
          <a:p>
            <a:pPr marL="0" lvl="0" indent="0" algn="ctr" rtl="0">
              <a:spcBef>
                <a:spcPts val="0"/>
              </a:spcBef>
              <a:spcAft>
                <a:spcPts val="0"/>
              </a:spcAft>
              <a:buNone/>
            </a:pPr>
            <a:endParaRPr dirty="0"/>
          </a:p>
        </p:txBody>
      </p:sp>
      <p:sp>
        <p:nvSpPr>
          <p:cNvPr id="210" name="Google Shape;210;p31"/>
          <p:cNvSpPr txBox="1">
            <a:spLocks noGrp="1"/>
          </p:cNvSpPr>
          <p:nvPr>
            <p:ph type="subTitle" idx="3"/>
          </p:nvPr>
        </p:nvSpPr>
        <p:spPr>
          <a:xfrm>
            <a:off x="2326248" y="1315514"/>
            <a:ext cx="1391100" cy="509400"/>
          </a:xfrm>
          <a:prstGeom prst="rect">
            <a:avLst/>
          </a:prstGeom>
        </p:spPr>
        <p:txBody>
          <a:bodyPr spcFirstLastPara="1" wrap="square" lIns="91425" tIns="91425" rIns="91425" bIns="91425" anchor="t" anchorCtr="0">
            <a:noAutofit/>
          </a:bodyPr>
          <a:lstStyle/>
          <a:p>
            <a:pPr marL="0" indent="0"/>
            <a:r>
              <a:rPr lang="en-CA" dirty="0"/>
              <a:t>Clean Database</a:t>
            </a:r>
          </a:p>
          <a:p>
            <a:pPr marL="0" indent="0"/>
            <a:endParaRPr lang="en-CA" sz="1100" dirty="0"/>
          </a:p>
          <a:p>
            <a:pPr marL="0" indent="0"/>
            <a:r>
              <a:rPr lang="en-CA" sz="900" dirty="0"/>
              <a:t>Clean the data that can generate negative effects on the final result</a:t>
            </a:r>
          </a:p>
          <a:p>
            <a:pPr marL="0" indent="0"/>
            <a:endParaRPr lang="en-CA" dirty="0"/>
          </a:p>
          <a:p>
            <a:pPr marL="0" lvl="0" indent="0" algn="ctr" rtl="0">
              <a:spcBef>
                <a:spcPts val="0"/>
              </a:spcBef>
              <a:spcAft>
                <a:spcPts val="0"/>
              </a:spcAft>
              <a:buNone/>
            </a:pPr>
            <a:endParaRPr dirty="0"/>
          </a:p>
        </p:txBody>
      </p:sp>
      <p:sp>
        <p:nvSpPr>
          <p:cNvPr id="211" name="Google Shape;211;p31"/>
          <p:cNvSpPr txBox="1">
            <a:spLocks noGrp="1"/>
          </p:cNvSpPr>
          <p:nvPr>
            <p:ph type="subTitle" idx="5"/>
          </p:nvPr>
        </p:nvSpPr>
        <p:spPr>
          <a:xfrm>
            <a:off x="6981614" y="1863846"/>
            <a:ext cx="1615069" cy="509400"/>
          </a:xfrm>
          <a:prstGeom prst="rect">
            <a:avLst/>
          </a:prstGeom>
        </p:spPr>
        <p:txBody>
          <a:bodyPr spcFirstLastPara="1" wrap="square" lIns="91425" tIns="91425" rIns="91425" bIns="91425" anchor="t" anchorCtr="0">
            <a:noAutofit/>
          </a:bodyPr>
          <a:lstStyle/>
          <a:p>
            <a:pPr marL="0" indent="0"/>
            <a:r>
              <a:rPr lang="en-CA" dirty="0"/>
              <a:t>Visualizations</a:t>
            </a:r>
          </a:p>
          <a:p>
            <a:pPr marL="0" lvl="0" indent="0" algn="ctr" rtl="0">
              <a:spcBef>
                <a:spcPts val="0"/>
              </a:spcBef>
              <a:spcAft>
                <a:spcPts val="0"/>
              </a:spcAft>
              <a:buNone/>
            </a:pPr>
            <a:endParaRPr dirty="0"/>
          </a:p>
        </p:txBody>
      </p:sp>
      <p:sp>
        <p:nvSpPr>
          <p:cNvPr id="2" name="Google Shape;207;p31">
            <a:extLst>
              <a:ext uri="{FF2B5EF4-FFF2-40B4-BE49-F238E27FC236}">
                <a16:creationId xmlns:a16="http://schemas.microsoft.com/office/drawing/2014/main" id="{E0F99EF0-0ECA-BB1C-7C6E-9C4F90435DB4}"/>
              </a:ext>
            </a:extLst>
          </p:cNvPr>
          <p:cNvSpPr/>
          <p:nvPr/>
        </p:nvSpPr>
        <p:spPr>
          <a:xfrm>
            <a:off x="5292443" y="2971691"/>
            <a:ext cx="384000" cy="384000"/>
          </a:xfrm>
          <a:prstGeom prst="rect">
            <a:avLst/>
          </a:prstGeom>
          <a:solidFill>
            <a:schemeClr val="lt1"/>
          </a:solidFill>
          <a:ln>
            <a:noFill/>
          </a:ln>
        </p:spPr>
        <p:txBody>
          <a:bodyPr spcFirstLastPara="1" wrap="square" lIns="91425" tIns="91425" rIns="91425" bIns="91425" anchor="ctr" anchorCtr="0">
            <a:noAutofit/>
          </a:bodyPr>
          <a:lstStyle/>
          <a:p>
            <a:pPr algn="ctr"/>
            <a:r>
              <a:rPr lang="en-CA" sz="2000" dirty="0">
                <a:solidFill>
                  <a:schemeClr val="dk1"/>
                </a:solidFill>
                <a:latin typeface="Staatliches"/>
                <a:sym typeface="Staatliches"/>
              </a:rPr>
              <a:t>3</a:t>
            </a:r>
          </a:p>
        </p:txBody>
      </p:sp>
      <p:sp>
        <p:nvSpPr>
          <p:cNvPr id="3" name="Google Shape;210;p31">
            <a:extLst>
              <a:ext uri="{FF2B5EF4-FFF2-40B4-BE49-F238E27FC236}">
                <a16:creationId xmlns:a16="http://schemas.microsoft.com/office/drawing/2014/main" id="{C198B784-8FF9-EAD7-819B-37C55F36F1EB}"/>
              </a:ext>
            </a:extLst>
          </p:cNvPr>
          <p:cNvSpPr txBox="1">
            <a:spLocks/>
          </p:cNvSpPr>
          <p:nvPr/>
        </p:nvSpPr>
        <p:spPr>
          <a:xfrm>
            <a:off x="4781338" y="1354446"/>
            <a:ext cx="1391100" cy="50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800"/>
              <a:buFont typeface="Josefin Sans"/>
              <a:buNone/>
              <a:defRPr sz="1800" b="0" i="0" u="none" strike="noStrike" cap="none">
                <a:solidFill>
                  <a:schemeClr val="dk1"/>
                </a:solidFill>
                <a:latin typeface="Staatliches"/>
                <a:ea typeface="Staatliches"/>
                <a:cs typeface="Staatliches"/>
                <a:sym typeface="Staatliches"/>
              </a:defRPr>
            </a:lvl1pPr>
            <a:lvl2pPr marL="914400" marR="0" lvl="1"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2pPr>
            <a:lvl3pPr marL="1371600" marR="0" lvl="2"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3pPr>
            <a:lvl4pPr marL="1828800" marR="0" lvl="3"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4pPr>
            <a:lvl5pPr marL="2286000" marR="0" lvl="4"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5pPr>
            <a:lvl6pPr marL="2743200" marR="0" lvl="5"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6pPr>
            <a:lvl7pPr marL="3200400" marR="0" lvl="6"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7pPr>
            <a:lvl8pPr marL="3657600" marR="0" lvl="7"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8pPr>
            <a:lvl9pPr marL="4114800" marR="0" lvl="8" indent="-317500" algn="r" rtl="0">
              <a:lnSpc>
                <a:spcPct val="100000"/>
              </a:lnSpc>
              <a:spcBef>
                <a:spcPts val="0"/>
              </a:spcBef>
              <a:spcAft>
                <a:spcPts val="0"/>
              </a:spcAft>
              <a:buClr>
                <a:schemeClr val="lt1"/>
              </a:buClr>
              <a:buSzPts val="1400"/>
              <a:buFont typeface="Josefin Sans"/>
              <a:buNone/>
              <a:defRPr sz="1400" b="1" i="0" u="none" strike="noStrike" cap="none">
                <a:solidFill>
                  <a:schemeClr val="lt1"/>
                </a:solidFill>
                <a:latin typeface="Josefin Sans"/>
                <a:ea typeface="Josefin Sans"/>
                <a:cs typeface="Josefin Sans"/>
                <a:sym typeface="Josefin Sans"/>
              </a:defRPr>
            </a:lvl9pPr>
          </a:lstStyle>
          <a:p>
            <a:pPr marL="0" indent="0"/>
            <a:r>
              <a:rPr lang="en-CA" dirty="0"/>
              <a:t>Clean Database</a:t>
            </a:r>
          </a:p>
          <a:p>
            <a:pPr marL="0" indent="0"/>
            <a:endParaRPr lang="en-CA" sz="1100" dirty="0"/>
          </a:p>
          <a:p>
            <a:pPr marL="0" indent="0"/>
            <a:r>
              <a:rPr lang="en-CA" sz="900" dirty="0"/>
              <a:t>Analyze the data before coming to any assumption</a:t>
            </a:r>
          </a:p>
          <a:p>
            <a:pPr marL="0" indent="0"/>
            <a:endParaRPr lang="en-CA" dirty="0"/>
          </a:p>
          <a:p>
            <a:pPr marL="0" indent="0"/>
            <a:endParaRPr lang="en-CA" dirty="0"/>
          </a:p>
        </p:txBody>
      </p:sp>
      <p:sp>
        <p:nvSpPr>
          <p:cNvPr id="4" name="Google Shape;203;p31">
            <a:extLst>
              <a:ext uri="{FF2B5EF4-FFF2-40B4-BE49-F238E27FC236}">
                <a16:creationId xmlns:a16="http://schemas.microsoft.com/office/drawing/2014/main" id="{DCDE3A17-2907-5AC3-D8DD-0259E74631DC}"/>
              </a:ext>
            </a:extLst>
          </p:cNvPr>
          <p:cNvSpPr txBox="1">
            <a:spLocks/>
          </p:cNvSpPr>
          <p:nvPr/>
        </p:nvSpPr>
        <p:spPr>
          <a:xfrm>
            <a:off x="4276630" y="3531462"/>
            <a:ext cx="2400516" cy="7364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100"/>
              <a:buFont typeface="Josefin Slab"/>
              <a:buNone/>
              <a:defRPr sz="1300" b="0" i="0" u="none" strike="noStrike" cap="none">
                <a:solidFill>
                  <a:schemeClr val="lt1"/>
                </a:solidFill>
                <a:latin typeface="Spartan"/>
                <a:ea typeface="Spartan"/>
                <a:cs typeface="Spartan"/>
                <a:sym typeface="Spartan"/>
              </a:defRPr>
            </a:lvl1pPr>
            <a:lvl2pPr marL="914400" marR="0" lvl="1" indent="-317500" algn="r" rtl="0">
              <a:lnSpc>
                <a:spcPct val="100000"/>
              </a:lnSpc>
              <a:spcBef>
                <a:spcPts val="0"/>
              </a:spcBef>
              <a:spcAft>
                <a:spcPts val="0"/>
              </a:spcAft>
              <a:buClr>
                <a:schemeClr val="lt1"/>
              </a:buClr>
              <a:buSzPts val="1100"/>
              <a:buFont typeface="Josefin Slab"/>
              <a:buNone/>
              <a:defRPr sz="1100" b="0" i="0" u="none" strike="noStrike" cap="none">
                <a:solidFill>
                  <a:schemeClr val="lt1"/>
                </a:solidFill>
                <a:latin typeface="Josefin Slab"/>
                <a:ea typeface="Josefin Slab"/>
                <a:cs typeface="Josefin Slab"/>
                <a:sym typeface="Josefin Slab"/>
              </a:defRPr>
            </a:lvl2pPr>
            <a:lvl3pPr marL="1371600" marR="0" lvl="2" indent="-317500" algn="r" rtl="0">
              <a:lnSpc>
                <a:spcPct val="100000"/>
              </a:lnSpc>
              <a:spcBef>
                <a:spcPts val="0"/>
              </a:spcBef>
              <a:spcAft>
                <a:spcPts val="0"/>
              </a:spcAft>
              <a:buClr>
                <a:schemeClr val="lt1"/>
              </a:buClr>
              <a:buSzPts val="1100"/>
              <a:buFont typeface="Josefin Slab"/>
              <a:buNone/>
              <a:defRPr sz="1100" b="0" i="0" u="none" strike="noStrike" cap="none">
                <a:solidFill>
                  <a:schemeClr val="lt1"/>
                </a:solidFill>
                <a:latin typeface="Josefin Slab"/>
                <a:ea typeface="Josefin Slab"/>
                <a:cs typeface="Josefin Slab"/>
                <a:sym typeface="Josefin Slab"/>
              </a:defRPr>
            </a:lvl3pPr>
            <a:lvl4pPr marL="1828800" marR="0" lvl="3" indent="-317500" algn="r" rtl="0">
              <a:lnSpc>
                <a:spcPct val="100000"/>
              </a:lnSpc>
              <a:spcBef>
                <a:spcPts val="0"/>
              </a:spcBef>
              <a:spcAft>
                <a:spcPts val="0"/>
              </a:spcAft>
              <a:buClr>
                <a:schemeClr val="lt1"/>
              </a:buClr>
              <a:buSzPts val="1100"/>
              <a:buFont typeface="Josefin Slab"/>
              <a:buNone/>
              <a:defRPr sz="1100" b="0" i="0" u="none" strike="noStrike" cap="none">
                <a:solidFill>
                  <a:schemeClr val="lt1"/>
                </a:solidFill>
                <a:latin typeface="Josefin Slab"/>
                <a:ea typeface="Josefin Slab"/>
                <a:cs typeface="Josefin Slab"/>
                <a:sym typeface="Josefin Slab"/>
              </a:defRPr>
            </a:lvl4pPr>
            <a:lvl5pPr marL="2286000" marR="0" lvl="4" indent="-317500" algn="r" rtl="0">
              <a:lnSpc>
                <a:spcPct val="100000"/>
              </a:lnSpc>
              <a:spcBef>
                <a:spcPts val="0"/>
              </a:spcBef>
              <a:spcAft>
                <a:spcPts val="0"/>
              </a:spcAft>
              <a:buClr>
                <a:schemeClr val="lt1"/>
              </a:buClr>
              <a:buSzPts val="1100"/>
              <a:buFont typeface="Josefin Slab"/>
              <a:buNone/>
              <a:defRPr sz="1100" b="0" i="0" u="none" strike="noStrike" cap="none">
                <a:solidFill>
                  <a:schemeClr val="lt1"/>
                </a:solidFill>
                <a:latin typeface="Josefin Slab"/>
                <a:ea typeface="Josefin Slab"/>
                <a:cs typeface="Josefin Slab"/>
                <a:sym typeface="Josefin Slab"/>
              </a:defRPr>
            </a:lvl5pPr>
            <a:lvl6pPr marL="2743200" marR="0" lvl="5" indent="-317500" algn="r" rtl="0">
              <a:lnSpc>
                <a:spcPct val="100000"/>
              </a:lnSpc>
              <a:spcBef>
                <a:spcPts val="0"/>
              </a:spcBef>
              <a:spcAft>
                <a:spcPts val="0"/>
              </a:spcAft>
              <a:buClr>
                <a:schemeClr val="lt1"/>
              </a:buClr>
              <a:buSzPts val="1100"/>
              <a:buFont typeface="Josefin Slab"/>
              <a:buNone/>
              <a:defRPr sz="1100" b="0" i="0" u="none" strike="noStrike" cap="none">
                <a:solidFill>
                  <a:schemeClr val="lt1"/>
                </a:solidFill>
                <a:latin typeface="Josefin Slab"/>
                <a:ea typeface="Josefin Slab"/>
                <a:cs typeface="Josefin Slab"/>
                <a:sym typeface="Josefin Slab"/>
              </a:defRPr>
            </a:lvl6pPr>
            <a:lvl7pPr marL="3200400" marR="0" lvl="6" indent="-317500" algn="r" rtl="0">
              <a:lnSpc>
                <a:spcPct val="100000"/>
              </a:lnSpc>
              <a:spcBef>
                <a:spcPts val="0"/>
              </a:spcBef>
              <a:spcAft>
                <a:spcPts val="0"/>
              </a:spcAft>
              <a:buClr>
                <a:schemeClr val="lt1"/>
              </a:buClr>
              <a:buSzPts val="1100"/>
              <a:buFont typeface="Josefin Slab"/>
              <a:buNone/>
              <a:defRPr sz="1100" b="0" i="0" u="none" strike="noStrike" cap="none">
                <a:solidFill>
                  <a:schemeClr val="lt1"/>
                </a:solidFill>
                <a:latin typeface="Josefin Slab"/>
                <a:ea typeface="Josefin Slab"/>
                <a:cs typeface="Josefin Slab"/>
                <a:sym typeface="Josefin Slab"/>
              </a:defRPr>
            </a:lvl7pPr>
            <a:lvl8pPr marL="3657600" marR="0" lvl="7" indent="-317500" algn="r" rtl="0">
              <a:lnSpc>
                <a:spcPct val="100000"/>
              </a:lnSpc>
              <a:spcBef>
                <a:spcPts val="0"/>
              </a:spcBef>
              <a:spcAft>
                <a:spcPts val="0"/>
              </a:spcAft>
              <a:buClr>
                <a:schemeClr val="lt1"/>
              </a:buClr>
              <a:buSzPts val="1100"/>
              <a:buFont typeface="Josefin Slab"/>
              <a:buNone/>
              <a:defRPr sz="1100" b="0" i="0" u="none" strike="noStrike" cap="none">
                <a:solidFill>
                  <a:schemeClr val="lt1"/>
                </a:solidFill>
                <a:latin typeface="Josefin Slab"/>
                <a:ea typeface="Josefin Slab"/>
                <a:cs typeface="Josefin Slab"/>
                <a:sym typeface="Josefin Slab"/>
              </a:defRPr>
            </a:lvl8pPr>
            <a:lvl9pPr marL="4114800" marR="0" lvl="8" indent="-317500" algn="r" rtl="0">
              <a:lnSpc>
                <a:spcPct val="100000"/>
              </a:lnSpc>
              <a:spcBef>
                <a:spcPts val="0"/>
              </a:spcBef>
              <a:spcAft>
                <a:spcPts val="0"/>
              </a:spcAft>
              <a:buClr>
                <a:schemeClr val="lt1"/>
              </a:buClr>
              <a:buSzPts val="1100"/>
              <a:buFont typeface="Josefin Slab"/>
              <a:buNone/>
              <a:defRPr sz="1100" b="0" i="0" u="none" strike="noStrike" cap="none">
                <a:solidFill>
                  <a:schemeClr val="lt1"/>
                </a:solidFill>
                <a:latin typeface="Josefin Slab"/>
                <a:ea typeface="Josefin Slab"/>
                <a:cs typeface="Josefin Slab"/>
                <a:sym typeface="Josefin Slab"/>
              </a:defRPr>
            </a:lvl9pPr>
          </a:lstStyle>
          <a:p>
            <a:pPr lvl="0" algn="just">
              <a:buFont typeface="Arial" panose="020B0604020202020204" pitchFamily="34" charset="0"/>
              <a:buChar char="•"/>
            </a:pPr>
            <a:r>
              <a:rPr lang="en-CA" sz="1100" dirty="0"/>
              <a:t>Describe the data.</a:t>
            </a:r>
          </a:p>
          <a:p>
            <a:pPr lvl="0" algn="just">
              <a:buFont typeface="Arial" panose="020B0604020202020204" pitchFamily="34" charset="0"/>
              <a:buChar char="•"/>
            </a:pPr>
            <a:r>
              <a:rPr lang="en-CA" sz="1100" dirty="0"/>
              <a:t>Understand the dataset.</a:t>
            </a:r>
          </a:p>
          <a:p>
            <a:pPr lvl="0" algn="just">
              <a:buFont typeface="Arial" panose="020B0604020202020204" pitchFamily="34" charset="0"/>
              <a:buChar char="•"/>
            </a:pPr>
            <a:r>
              <a:rPr lang="en-CA" sz="1100" dirty="0"/>
              <a:t>Identify segments or groups.</a:t>
            </a:r>
          </a:p>
          <a:p>
            <a:pPr lvl="0" algn="just">
              <a:buFont typeface="Arial" panose="020B0604020202020204" pitchFamily="34" charset="0"/>
              <a:buChar char="•"/>
            </a:pPr>
            <a:r>
              <a:rPr lang="en-CA" sz="1100" dirty="0"/>
              <a:t>Identify head and tail.</a:t>
            </a:r>
          </a:p>
          <a:p>
            <a:pPr lvl="0" algn="just">
              <a:buFont typeface="Arial" panose="020B0604020202020204" pitchFamily="34" charset="0"/>
              <a:buChar char="•"/>
            </a:pPr>
            <a:r>
              <a:rPr lang="en-CA" sz="1100" dirty="0"/>
              <a:t>Generate preliminary visualizations.</a:t>
            </a:r>
            <a:endParaRPr lang="en-CA" sz="1400" dirty="0"/>
          </a:p>
          <a:p>
            <a:pPr marL="0" indent="0"/>
            <a:endParaRPr lang="en-CA"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3607" y="3615851"/>
            <a:ext cx="4755294" cy="3168992"/>
          </a:xfrm>
          <a:prstGeom prst="rect">
            <a:avLst/>
          </a:prstGeom>
        </p:spPr>
        <p:txBody>
          <a:bodyPr spcFirstLastPara="1" wrap="square" lIns="91425" tIns="91425" rIns="91425" bIns="91425" anchor="b" anchorCtr="0">
            <a:noAutofit/>
          </a:bodyPr>
          <a:lstStyle/>
          <a:p>
            <a:r>
              <a:rPr lang="en-US" b="1" dirty="0"/>
              <a:t>Exploratory Data Analysis (EDA</a:t>
            </a:r>
            <a:br>
              <a:rPr lang="en-US" b="1" dirty="0"/>
            </a:br>
            <a:br>
              <a:rPr lang="en-US" b="1" dirty="0"/>
            </a:br>
            <a:br>
              <a:rPr lang="en-US" b="1" dirty="0"/>
            </a:br>
            <a:endParaRPr dirty="0"/>
          </a:p>
        </p:txBody>
      </p:sp>
      <p:sp>
        <p:nvSpPr>
          <p:cNvPr id="195" name="Google Shape;195;p30"/>
          <p:cNvSpPr txBox="1">
            <a:spLocks noGrp="1"/>
          </p:cNvSpPr>
          <p:nvPr>
            <p:ph type="title"/>
          </p:nvPr>
        </p:nvSpPr>
        <p:spPr>
          <a:xfrm flipH="1">
            <a:off x="863607" y="1058732"/>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7028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872363" cy="1072214"/>
          </a:xfrm>
          <a:prstGeom prst="rect">
            <a:avLst/>
          </a:prstGeom>
        </p:spPr>
        <p:txBody>
          <a:bodyPr spcFirstLastPara="1" wrap="square" lIns="91425" tIns="91425" rIns="91425" bIns="91425" anchor="ctr" anchorCtr="0">
            <a:noAutofit/>
          </a:bodyPr>
          <a:lstStyle/>
          <a:p>
            <a:pPr marL="0" indent="0" algn="l">
              <a:lnSpc>
                <a:spcPct val="150000"/>
              </a:lnSpc>
            </a:pPr>
            <a:r>
              <a:rPr lang="en-US" sz="1200" dirty="0"/>
              <a:t>SP500 index is composed by 503 companies, divided on 11 Sectors, Lead by Information Technology, Industrials and Financial companies.</a:t>
            </a:r>
          </a:p>
          <a:p>
            <a:pPr marL="0" indent="0">
              <a:lnSpc>
                <a:spcPct val="150000"/>
              </a:lnSpc>
            </a:pPr>
            <a:r>
              <a:rPr lang="en-US" sz="1200" dirty="0"/>
              <a:t> </a:t>
            </a:r>
          </a:p>
          <a:p>
            <a:pPr marL="0" lvl="0" indent="0" algn="r" rtl="0">
              <a:spcBef>
                <a:spcPts val="0"/>
              </a:spcBef>
              <a:spcAft>
                <a:spcPts val="0"/>
              </a:spcAft>
              <a:buNone/>
            </a:pP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EDA</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EC4E1FA3-DA81-000D-7868-6076A60CD6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0457" y="2185639"/>
            <a:ext cx="4175450" cy="26496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15437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CA" sz="3600"/>
              <a:t>Data Cleaning/Transformation </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8424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EDA</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0789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4"/>
        <p:cNvGrpSpPr/>
        <p:nvPr/>
      </p:nvGrpSpPr>
      <p:grpSpPr>
        <a:xfrm>
          <a:off x="0" y="0"/>
          <a:ext cx="0" cy="0"/>
          <a:chOff x="0" y="0"/>
          <a:chExt cx="0" cy="0"/>
        </a:xfrm>
      </p:grpSpPr>
      <p:sp>
        <p:nvSpPr>
          <p:cNvPr id="145" name="Google Shape;145;p26"/>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a:t>
            </a:r>
            <a:endParaRPr dirty="0"/>
          </a:p>
        </p:txBody>
      </p:sp>
      <p:sp>
        <p:nvSpPr>
          <p:cNvPr id="146" name="Google Shape;146;p26"/>
          <p:cNvSpPr txBox="1">
            <a:spLocks noGrp="1"/>
          </p:cNvSpPr>
          <p:nvPr>
            <p:ph type="body" idx="1"/>
          </p:nvPr>
        </p:nvSpPr>
        <p:spPr>
          <a:xfrm>
            <a:off x="716875" y="752558"/>
            <a:ext cx="7706400" cy="33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457200" lvl="0" indent="-304800" algn="l" rtl="0">
              <a:spcBef>
                <a:spcPts val="0"/>
              </a:spcBef>
              <a:spcAft>
                <a:spcPts val="0"/>
              </a:spcAft>
              <a:buSzPts val="1200"/>
              <a:buFont typeface="Spartan"/>
              <a:buChar char="⯀"/>
            </a:pPr>
            <a:r>
              <a:rPr lang="en" sz="2000" dirty="0"/>
              <a:t>Backgrond / Motivation.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Problem statement.</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Problem proposal.</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Analysis questions.</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Dataset description.</a:t>
            </a:r>
          </a:p>
          <a:p>
            <a:pPr marL="457200" lvl="0" indent="-304800" algn="l" rtl="0">
              <a:spcBef>
                <a:spcPts val="0"/>
              </a:spcBef>
              <a:spcAft>
                <a:spcPts val="0"/>
              </a:spcAft>
              <a:buSzPts val="1200"/>
              <a:buFont typeface="Spartan"/>
              <a:buChar char="⯀"/>
            </a:pPr>
            <a:endParaRPr lang="en" sz="2000" dirty="0"/>
          </a:p>
          <a:p>
            <a:pPr marL="457200" lvl="0" indent="-304800" algn="l" rtl="0">
              <a:spcBef>
                <a:spcPts val="0"/>
              </a:spcBef>
              <a:spcAft>
                <a:spcPts val="0"/>
              </a:spcAft>
              <a:buSzPts val="1200"/>
              <a:buFont typeface="Spartan"/>
              <a:buChar char="⯀"/>
            </a:pPr>
            <a:r>
              <a:rPr lang="en" sz="2000" dirty="0"/>
              <a:t>Steps we expect to perform on our datase.</a:t>
            </a:r>
          </a:p>
        </p:txBody>
      </p:sp>
      <p:grpSp>
        <p:nvGrpSpPr>
          <p:cNvPr id="2" name="Google Shape;9456;p59">
            <a:extLst>
              <a:ext uri="{FF2B5EF4-FFF2-40B4-BE49-F238E27FC236}">
                <a16:creationId xmlns:a16="http://schemas.microsoft.com/office/drawing/2014/main" id="{4F6AB3B4-9D1D-CA18-07D2-678D81A88C75}"/>
              </a:ext>
            </a:extLst>
          </p:cNvPr>
          <p:cNvGrpSpPr/>
          <p:nvPr/>
        </p:nvGrpSpPr>
        <p:grpSpPr>
          <a:xfrm>
            <a:off x="6195591" y="994154"/>
            <a:ext cx="657710" cy="630646"/>
            <a:chOff x="5309250" y="2903170"/>
            <a:chExt cx="359579" cy="355852"/>
          </a:xfrm>
        </p:grpSpPr>
        <p:sp>
          <p:nvSpPr>
            <p:cNvPr id="3" name="Google Shape;9457;p59">
              <a:extLst>
                <a:ext uri="{FF2B5EF4-FFF2-40B4-BE49-F238E27FC236}">
                  <a16:creationId xmlns:a16="http://schemas.microsoft.com/office/drawing/2014/main" id="{4B4AD4FE-CE51-50D2-C89C-C4411B574933}"/>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458;p59">
              <a:extLst>
                <a:ext uri="{FF2B5EF4-FFF2-40B4-BE49-F238E27FC236}">
                  <a16:creationId xmlns:a16="http://schemas.microsoft.com/office/drawing/2014/main" id="{51B1B5CA-A9CA-AF8D-9E06-06C912EA9838}"/>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459;p59">
              <a:extLst>
                <a:ext uri="{FF2B5EF4-FFF2-40B4-BE49-F238E27FC236}">
                  <a16:creationId xmlns:a16="http://schemas.microsoft.com/office/drawing/2014/main" id="{25AD9391-81AF-5770-0481-20DCB9A4ECA4}"/>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9456;p59">
            <a:extLst>
              <a:ext uri="{FF2B5EF4-FFF2-40B4-BE49-F238E27FC236}">
                <a16:creationId xmlns:a16="http://schemas.microsoft.com/office/drawing/2014/main" id="{E03E7152-1551-78F6-29B9-9AF0320BE599}"/>
              </a:ext>
            </a:extLst>
          </p:cNvPr>
          <p:cNvGrpSpPr/>
          <p:nvPr/>
        </p:nvGrpSpPr>
        <p:grpSpPr>
          <a:xfrm>
            <a:off x="5241144" y="2643602"/>
            <a:ext cx="657710" cy="630646"/>
            <a:chOff x="5309250" y="2903170"/>
            <a:chExt cx="359579" cy="355852"/>
          </a:xfrm>
        </p:grpSpPr>
        <p:sp>
          <p:nvSpPr>
            <p:cNvPr id="7" name="Google Shape;9457;p59">
              <a:extLst>
                <a:ext uri="{FF2B5EF4-FFF2-40B4-BE49-F238E27FC236}">
                  <a16:creationId xmlns:a16="http://schemas.microsoft.com/office/drawing/2014/main" id="{676029EB-30D1-64BF-BF4D-855D90B6DC19}"/>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58;p59">
              <a:extLst>
                <a:ext uri="{FF2B5EF4-FFF2-40B4-BE49-F238E27FC236}">
                  <a16:creationId xmlns:a16="http://schemas.microsoft.com/office/drawing/2014/main" id="{DA640B64-1283-BA53-7FDC-59F7D17B2BCA}"/>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459;p59">
              <a:extLst>
                <a:ext uri="{FF2B5EF4-FFF2-40B4-BE49-F238E27FC236}">
                  <a16:creationId xmlns:a16="http://schemas.microsoft.com/office/drawing/2014/main" id="{A4C9AD8F-29EF-FAE4-0C87-05B08A7F9BB2}"/>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56;p59">
            <a:extLst>
              <a:ext uri="{FF2B5EF4-FFF2-40B4-BE49-F238E27FC236}">
                <a16:creationId xmlns:a16="http://schemas.microsoft.com/office/drawing/2014/main" id="{E1B79E51-1008-906B-D80C-AED23C2F79A1}"/>
              </a:ext>
            </a:extLst>
          </p:cNvPr>
          <p:cNvGrpSpPr/>
          <p:nvPr/>
        </p:nvGrpSpPr>
        <p:grpSpPr>
          <a:xfrm>
            <a:off x="215281" y="557377"/>
            <a:ext cx="657710" cy="630646"/>
            <a:chOff x="5309250" y="2903170"/>
            <a:chExt cx="359579" cy="355852"/>
          </a:xfrm>
        </p:grpSpPr>
        <p:sp>
          <p:nvSpPr>
            <p:cNvPr id="11" name="Google Shape;9457;p59">
              <a:extLst>
                <a:ext uri="{FF2B5EF4-FFF2-40B4-BE49-F238E27FC236}">
                  <a16:creationId xmlns:a16="http://schemas.microsoft.com/office/drawing/2014/main" id="{E95783EF-88ED-A54E-6AF9-3296970E8B7E}"/>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58;p59">
              <a:extLst>
                <a:ext uri="{FF2B5EF4-FFF2-40B4-BE49-F238E27FC236}">
                  <a16:creationId xmlns:a16="http://schemas.microsoft.com/office/drawing/2014/main" id="{4FF754EC-CE0B-5863-4480-FDBF22F479B8}"/>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59;p59">
              <a:extLst>
                <a:ext uri="{FF2B5EF4-FFF2-40B4-BE49-F238E27FC236}">
                  <a16:creationId xmlns:a16="http://schemas.microsoft.com/office/drawing/2014/main" id="{5042D710-329C-151A-9D78-EC3DFDB110CC}"/>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9456;p59">
            <a:extLst>
              <a:ext uri="{FF2B5EF4-FFF2-40B4-BE49-F238E27FC236}">
                <a16:creationId xmlns:a16="http://schemas.microsoft.com/office/drawing/2014/main" id="{C4C03156-F2C4-8FEB-5D97-13F71CF8849F}"/>
              </a:ext>
            </a:extLst>
          </p:cNvPr>
          <p:cNvGrpSpPr/>
          <p:nvPr/>
        </p:nvGrpSpPr>
        <p:grpSpPr>
          <a:xfrm>
            <a:off x="2344433" y="4411823"/>
            <a:ext cx="657710" cy="630646"/>
            <a:chOff x="5309250" y="2903170"/>
            <a:chExt cx="359579" cy="355852"/>
          </a:xfrm>
        </p:grpSpPr>
        <p:sp>
          <p:nvSpPr>
            <p:cNvPr id="15" name="Google Shape;9457;p59">
              <a:extLst>
                <a:ext uri="{FF2B5EF4-FFF2-40B4-BE49-F238E27FC236}">
                  <a16:creationId xmlns:a16="http://schemas.microsoft.com/office/drawing/2014/main" id="{AF295093-30FC-384D-2670-E2D3D3083C4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58;p59">
              <a:extLst>
                <a:ext uri="{FF2B5EF4-FFF2-40B4-BE49-F238E27FC236}">
                  <a16:creationId xmlns:a16="http://schemas.microsoft.com/office/drawing/2014/main" id="{A9218B7F-8273-53D9-A831-1B647FCBD8CE}"/>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459;p59">
              <a:extLst>
                <a:ext uri="{FF2B5EF4-FFF2-40B4-BE49-F238E27FC236}">
                  <a16:creationId xmlns:a16="http://schemas.microsoft.com/office/drawing/2014/main" id="{80B21262-3944-A2E9-02F2-6F5FF5215243}"/>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9456;p59">
            <a:extLst>
              <a:ext uri="{FF2B5EF4-FFF2-40B4-BE49-F238E27FC236}">
                <a16:creationId xmlns:a16="http://schemas.microsoft.com/office/drawing/2014/main" id="{C82B67BC-1FA7-1B8A-5789-7CE4CB6D9ADB}"/>
              </a:ext>
            </a:extLst>
          </p:cNvPr>
          <p:cNvGrpSpPr/>
          <p:nvPr/>
        </p:nvGrpSpPr>
        <p:grpSpPr>
          <a:xfrm>
            <a:off x="7950794" y="2792380"/>
            <a:ext cx="657710" cy="630646"/>
            <a:chOff x="5309250" y="2903170"/>
            <a:chExt cx="359579" cy="355852"/>
          </a:xfrm>
        </p:grpSpPr>
        <p:sp>
          <p:nvSpPr>
            <p:cNvPr id="19" name="Google Shape;9457;p59">
              <a:extLst>
                <a:ext uri="{FF2B5EF4-FFF2-40B4-BE49-F238E27FC236}">
                  <a16:creationId xmlns:a16="http://schemas.microsoft.com/office/drawing/2014/main" id="{EF45273D-0573-5F5F-9F0D-A17D14245E91}"/>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458;p59">
              <a:extLst>
                <a:ext uri="{FF2B5EF4-FFF2-40B4-BE49-F238E27FC236}">
                  <a16:creationId xmlns:a16="http://schemas.microsoft.com/office/drawing/2014/main" id="{36C9ADC5-CA67-170D-0798-62FEA0B984D3}"/>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459;p59">
              <a:extLst>
                <a:ext uri="{FF2B5EF4-FFF2-40B4-BE49-F238E27FC236}">
                  <a16:creationId xmlns:a16="http://schemas.microsoft.com/office/drawing/2014/main" id="{C4DD0BCB-86C3-6468-9882-A1CBB8FAE141}"/>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Background / Motivation.</a:t>
            </a: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4">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922543" cy="1458175"/>
          </a:xfrm>
          <a:prstGeom prst="rect">
            <a:avLst/>
          </a:prstGeom>
        </p:spPr>
        <p:txBody>
          <a:bodyPr spcFirstLastPara="1" wrap="square" lIns="91425" tIns="91425" rIns="91425" bIns="91425" anchor="ctr" anchorCtr="0">
            <a:noAutofit/>
          </a:bodyPr>
          <a:lstStyle/>
          <a:p>
            <a:pPr marL="0" indent="0">
              <a:lnSpc>
                <a:spcPct val="150000"/>
              </a:lnSpc>
            </a:pPr>
            <a:r>
              <a:rPr lang="en-US" sz="1200" dirty="0"/>
              <a:t>Pandemics are recurrent (Ex. Ebola 2013, Spanish flu 1918 ), and they had an economic impact. The raise of economic uncertainty during  Covid-19 pandemic (</a:t>
            </a:r>
            <a:r>
              <a:rPr lang="en-US" sz="1050" dirty="0"/>
              <a:t>1)</a:t>
            </a:r>
            <a:r>
              <a:rPr lang="en-US" sz="1200" dirty="0"/>
              <a:t>, increased investment risk. Understanding the trend of economic actors, could be used as a comparison for similar events in the future.</a:t>
            </a:r>
            <a:endParaRPr sz="1200"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 sz="3600" dirty="0"/>
              <a:t>Background / Motivation.</a:t>
            </a:r>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8427AB9-40D0-AAAB-6CFB-27F05DF25167}"/>
              </a:ext>
            </a:extLst>
          </p:cNvPr>
          <p:cNvPicPr>
            <a:picLocks noChangeAspect="1"/>
          </p:cNvPicPr>
          <p:nvPr/>
        </p:nvPicPr>
        <p:blipFill>
          <a:blip r:embed="rId5"/>
          <a:stretch>
            <a:fillRect/>
          </a:stretch>
        </p:blipFill>
        <p:spPr>
          <a:xfrm>
            <a:off x="5146438" y="2735901"/>
            <a:ext cx="2298959" cy="1141624"/>
          </a:xfrm>
          <a:prstGeom prst="rect">
            <a:avLst/>
          </a:prstGeom>
        </p:spPr>
      </p:pic>
      <p:sp>
        <p:nvSpPr>
          <p:cNvPr id="5" name="AutoShape 4">
            <a:extLst>
              <a:ext uri="{FF2B5EF4-FFF2-40B4-BE49-F238E27FC236}">
                <a16:creationId xmlns:a16="http://schemas.microsoft.com/office/drawing/2014/main" id="{56E76D6E-D04C-7FBF-05D1-E9497A7C34BA}"/>
              </a:ext>
            </a:extLst>
          </p:cNvPr>
          <p:cNvSpPr>
            <a:spLocks noChangeAspect="1" noChangeArrowheads="1"/>
          </p:cNvSpPr>
          <p:nvPr/>
        </p:nvSpPr>
        <p:spPr bwMode="auto">
          <a:xfrm>
            <a:off x="4419600" y="2419350"/>
            <a:ext cx="2491740" cy="24917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8" name="TextBox 7">
            <a:extLst>
              <a:ext uri="{FF2B5EF4-FFF2-40B4-BE49-F238E27FC236}">
                <a16:creationId xmlns:a16="http://schemas.microsoft.com/office/drawing/2014/main" id="{F5030A2E-92E5-C0FE-9749-D3E9C2C70E87}"/>
              </a:ext>
            </a:extLst>
          </p:cNvPr>
          <p:cNvSpPr txBox="1"/>
          <p:nvPr/>
        </p:nvSpPr>
        <p:spPr>
          <a:xfrm>
            <a:off x="4019569" y="4113243"/>
            <a:ext cx="5029199" cy="567266"/>
          </a:xfrm>
          <a:prstGeom prst="rect">
            <a:avLst/>
          </a:prstGeom>
          <a:noFill/>
        </p:spPr>
        <p:txBody>
          <a:bodyPr wrap="square" tIns="36000" rtlCol="0">
            <a:spAutoFit/>
          </a:bodyPr>
          <a:lstStyle/>
          <a:p>
            <a:pPr marL="228600" marR="0" indent="-228600">
              <a:spcBef>
                <a:spcPts val="0"/>
              </a:spcBef>
              <a:spcAft>
                <a:spcPts val="0"/>
              </a:spcAft>
              <a:buAutoNum type="arabicParenBoth"/>
            </a:pPr>
            <a:r>
              <a:rPr lang="en-CA" sz="1050" dirty="0">
                <a:solidFill>
                  <a:schemeClr val="lt1"/>
                </a:solidFill>
                <a:latin typeface="Spartan"/>
                <a:sym typeface="Spartan"/>
              </a:rPr>
              <a:t>Regina Ortmann, (2020): “COVID-19 and investor behavior”. https://www.sciencedirect.com/science/article/pii/S1544612320307959</a:t>
            </a:r>
          </a:p>
          <a:p>
            <a:pPr marR="0">
              <a:spcBef>
                <a:spcPts val="0"/>
              </a:spcBef>
              <a:spcAft>
                <a:spcPts val="0"/>
              </a:spcAft>
            </a:pPr>
            <a:endParaRPr lang="en-CA" sz="1050" dirty="0">
              <a:solidFill>
                <a:schemeClr val="lt1"/>
              </a:solidFill>
              <a:latin typeface="Spartan"/>
              <a:sym typeface="Spartan"/>
            </a:endParaRPr>
          </a:p>
        </p:txBody>
      </p:sp>
      <p:grpSp>
        <p:nvGrpSpPr>
          <p:cNvPr id="3" name="Google Shape;8797;p58">
            <a:extLst>
              <a:ext uri="{FF2B5EF4-FFF2-40B4-BE49-F238E27FC236}">
                <a16:creationId xmlns:a16="http://schemas.microsoft.com/office/drawing/2014/main" id="{FAF65D8E-5224-85EA-B916-EA4F75C0A588}"/>
              </a:ext>
            </a:extLst>
          </p:cNvPr>
          <p:cNvGrpSpPr/>
          <p:nvPr/>
        </p:nvGrpSpPr>
        <p:grpSpPr>
          <a:xfrm>
            <a:off x="7253021" y="2571600"/>
            <a:ext cx="384751" cy="327569"/>
            <a:chOff x="4126815" y="2760704"/>
            <a:chExt cx="380393" cy="363118"/>
          </a:xfrm>
        </p:grpSpPr>
        <p:sp>
          <p:nvSpPr>
            <p:cNvPr id="4" name="Google Shape;8798;p58">
              <a:extLst>
                <a:ext uri="{FF2B5EF4-FFF2-40B4-BE49-F238E27FC236}">
                  <a16:creationId xmlns:a16="http://schemas.microsoft.com/office/drawing/2014/main" id="{CC1DE6E0-6C7A-6D2D-7300-D265EEB98EF4}"/>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799;p58">
              <a:extLst>
                <a:ext uri="{FF2B5EF4-FFF2-40B4-BE49-F238E27FC236}">
                  <a16:creationId xmlns:a16="http://schemas.microsoft.com/office/drawing/2014/main" id="{A7E9A955-EA2D-DC03-D9B8-AE9DD619928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00;p58">
              <a:extLst>
                <a:ext uri="{FF2B5EF4-FFF2-40B4-BE49-F238E27FC236}">
                  <a16:creationId xmlns:a16="http://schemas.microsoft.com/office/drawing/2014/main" id="{7CAE864D-B749-D5DF-D5AD-C7975711618F}"/>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01;p58">
              <a:extLst>
                <a:ext uri="{FF2B5EF4-FFF2-40B4-BE49-F238E27FC236}">
                  <a16:creationId xmlns:a16="http://schemas.microsoft.com/office/drawing/2014/main" id="{D5551B6F-6415-CB63-4BB2-5CFA3500903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360;p59">
            <a:extLst>
              <a:ext uri="{FF2B5EF4-FFF2-40B4-BE49-F238E27FC236}">
                <a16:creationId xmlns:a16="http://schemas.microsoft.com/office/drawing/2014/main" id="{CBDC06DC-1D5A-D35C-7BB9-ABFD139E41F0}"/>
              </a:ext>
            </a:extLst>
          </p:cNvPr>
          <p:cNvSpPr/>
          <p:nvPr/>
        </p:nvSpPr>
        <p:spPr>
          <a:xfrm>
            <a:off x="7646565" y="3877525"/>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1925" y="2571750"/>
            <a:ext cx="4093200" cy="2231400"/>
          </a:xfrm>
          <a:prstGeom prst="rect">
            <a:avLst/>
          </a:prstGeom>
        </p:spPr>
        <p:txBody>
          <a:bodyPr spcFirstLastPara="1" wrap="square" lIns="91425" tIns="91425" rIns="91425" bIns="91425" anchor="b" anchorCtr="0">
            <a:noAutofit/>
          </a:bodyPr>
          <a:lstStyle/>
          <a:p>
            <a:r>
              <a:rPr lang="en-US" b="1" dirty="0"/>
              <a:t>Problem Statement.</a:t>
            </a: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0467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182"/>
        <p:cNvGrpSpPr/>
        <p:nvPr/>
      </p:nvGrpSpPr>
      <p:grpSpPr>
        <a:xfrm>
          <a:off x="0" y="0"/>
          <a:ext cx="0" cy="0"/>
          <a:chOff x="0" y="0"/>
          <a:chExt cx="0" cy="0"/>
        </a:xfrm>
      </p:grpSpPr>
      <p:sp>
        <p:nvSpPr>
          <p:cNvPr id="183" name="Google Shape;183;p29"/>
          <p:cNvSpPr/>
          <p:nvPr/>
        </p:nvSpPr>
        <p:spPr>
          <a:xfrm>
            <a:off x="713250" y="541800"/>
            <a:ext cx="7717500" cy="405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4278275" y="800703"/>
            <a:ext cx="587400" cy="587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txBox="1">
            <a:spLocks noGrp="1"/>
          </p:cNvSpPr>
          <p:nvPr>
            <p:ph type="subTitle" idx="1"/>
          </p:nvPr>
        </p:nvSpPr>
        <p:spPr>
          <a:xfrm>
            <a:off x="1897272" y="2236982"/>
            <a:ext cx="5442900" cy="1272900"/>
          </a:xfrm>
          <a:prstGeom prst="rect">
            <a:avLst/>
          </a:prstGeom>
        </p:spPr>
        <p:txBody>
          <a:bodyPr spcFirstLastPara="1" wrap="square" lIns="91425" tIns="91425" rIns="91425" bIns="91425" anchor="ctr" anchorCtr="0">
            <a:noAutofit/>
          </a:bodyPr>
          <a:lstStyle/>
          <a:p>
            <a:pPr marL="0" indent="0"/>
            <a:endParaRPr lang="en-CA" dirty="0"/>
          </a:p>
          <a:p>
            <a:pPr marL="0" indent="0"/>
            <a:r>
              <a:rPr lang="en-US" dirty="0"/>
              <a:t>Investors need to understand the trends of economic factors, during pandemics, in order to use it as a point of comparison for similar events in the future.</a:t>
            </a:r>
            <a:endParaRPr dirty="0"/>
          </a:p>
        </p:txBody>
      </p:sp>
      <p:sp>
        <p:nvSpPr>
          <p:cNvPr id="187" name="Google Shape;187;p29"/>
          <p:cNvSpPr txBox="1">
            <a:spLocks noGrp="1"/>
          </p:cNvSpPr>
          <p:nvPr>
            <p:ph type="ctrTitle"/>
          </p:nvPr>
        </p:nvSpPr>
        <p:spPr>
          <a:xfrm>
            <a:off x="4353575" y="876003"/>
            <a:ext cx="436800" cy="436800"/>
          </a:xfrm>
          <a:prstGeom prst="rect">
            <a:avLst/>
          </a:prstGeom>
          <a:noFill/>
        </p:spPr>
        <p:txBody>
          <a:bodyPr spcFirstLastPara="1" wrap="square" lIns="91425" tIns="365750" rIns="91425" bIns="0" anchor="ctr" anchorCtr="0">
            <a:noAutofit/>
          </a:bodyPr>
          <a:lstStyle/>
          <a:p>
            <a:pPr marL="0" lvl="0" indent="0" algn="ctr" rtl="0">
              <a:spcBef>
                <a:spcPts val="0"/>
              </a:spcBef>
              <a:spcAft>
                <a:spcPts val="0"/>
              </a:spcAft>
              <a:buNone/>
            </a:pPr>
            <a:r>
              <a:rPr lang="en" sz="6000" b="0">
                <a:solidFill>
                  <a:schemeClr val="dk1"/>
                </a:solidFill>
              </a:rPr>
              <a:t>”</a:t>
            </a:r>
            <a:endParaRPr sz="6000" b="0">
              <a:solidFill>
                <a:schemeClr val="dk1"/>
              </a:solidFill>
            </a:endParaRPr>
          </a:p>
        </p:txBody>
      </p:sp>
      <p:grpSp>
        <p:nvGrpSpPr>
          <p:cNvPr id="4" name="Google Shape;9456;p59">
            <a:extLst>
              <a:ext uri="{FF2B5EF4-FFF2-40B4-BE49-F238E27FC236}">
                <a16:creationId xmlns:a16="http://schemas.microsoft.com/office/drawing/2014/main" id="{DBF86AFB-1981-D955-7697-286F037C0E2F}"/>
              </a:ext>
            </a:extLst>
          </p:cNvPr>
          <p:cNvGrpSpPr/>
          <p:nvPr/>
        </p:nvGrpSpPr>
        <p:grpSpPr>
          <a:xfrm>
            <a:off x="7340172" y="3647678"/>
            <a:ext cx="657710" cy="630646"/>
            <a:chOff x="5309250" y="2903170"/>
            <a:chExt cx="359579" cy="355852"/>
          </a:xfrm>
        </p:grpSpPr>
        <p:sp>
          <p:nvSpPr>
            <p:cNvPr id="5" name="Google Shape;9457;p59">
              <a:extLst>
                <a:ext uri="{FF2B5EF4-FFF2-40B4-BE49-F238E27FC236}">
                  <a16:creationId xmlns:a16="http://schemas.microsoft.com/office/drawing/2014/main" id="{28531642-4F08-3ADD-232A-9AD42CE9AD88}"/>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458;p59">
              <a:extLst>
                <a:ext uri="{FF2B5EF4-FFF2-40B4-BE49-F238E27FC236}">
                  <a16:creationId xmlns:a16="http://schemas.microsoft.com/office/drawing/2014/main" id="{6B3DA092-F394-4DF1-6FF3-D6BD398033A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459;p59">
              <a:extLst>
                <a:ext uri="{FF2B5EF4-FFF2-40B4-BE49-F238E27FC236}">
                  <a16:creationId xmlns:a16="http://schemas.microsoft.com/office/drawing/2014/main" id="{648EA68F-9764-7ED8-4ADB-B1FC120CE5FB}"/>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9456;p59">
            <a:extLst>
              <a:ext uri="{FF2B5EF4-FFF2-40B4-BE49-F238E27FC236}">
                <a16:creationId xmlns:a16="http://schemas.microsoft.com/office/drawing/2014/main" id="{320E5C10-F1D0-EEC7-986E-6465D8904CDA}"/>
              </a:ext>
            </a:extLst>
          </p:cNvPr>
          <p:cNvGrpSpPr/>
          <p:nvPr/>
        </p:nvGrpSpPr>
        <p:grpSpPr>
          <a:xfrm>
            <a:off x="1292005" y="1921659"/>
            <a:ext cx="657710" cy="630646"/>
            <a:chOff x="5309250" y="2903170"/>
            <a:chExt cx="359579" cy="355852"/>
          </a:xfrm>
        </p:grpSpPr>
        <p:sp>
          <p:nvSpPr>
            <p:cNvPr id="9" name="Google Shape;9457;p59">
              <a:extLst>
                <a:ext uri="{FF2B5EF4-FFF2-40B4-BE49-F238E27FC236}">
                  <a16:creationId xmlns:a16="http://schemas.microsoft.com/office/drawing/2014/main" id="{F33DD748-3D74-0BFB-D586-970DCADA7C20}"/>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458;p59">
              <a:extLst>
                <a:ext uri="{FF2B5EF4-FFF2-40B4-BE49-F238E27FC236}">
                  <a16:creationId xmlns:a16="http://schemas.microsoft.com/office/drawing/2014/main" id="{774F9DD1-CB5C-57EE-61DC-8D0C3560A611}"/>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459;p59">
              <a:extLst>
                <a:ext uri="{FF2B5EF4-FFF2-40B4-BE49-F238E27FC236}">
                  <a16:creationId xmlns:a16="http://schemas.microsoft.com/office/drawing/2014/main" id="{87BAEA76-BED9-BF7D-7D78-C0AC0D6DD91D}"/>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9456;p59">
            <a:extLst>
              <a:ext uri="{FF2B5EF4-FFF2-40B4-BE49-F238E27FC236}">
                <a16:creationId xmlns:a16="http://schemas.microsoft.com/office/drawing/2014/main" id="{B4C71612-AB71-14F9-2CE6-DA56130061E6}"/>
              </a:ext>
            </a:extLst>
          </p:cNvPr>
          <p:cNvGrpSpPr/>
          <p:nvPr/>
        </p:nvGrpSpPr>
        <p:grpSpPr>
          <a:xfrm>
            <a:off x="5661635" y="1181897"/>
            <a:ext cx="657710" cy="630646"/>
            <a:chOff x="5309250" y="2903170"/>
            <a:chExt cx="359579" cy="355852"/>
          </a:xfrm>
        </p:grpSpPr>
        <p:sp>
          <p:nvSpPr>
            <p:cNvPr id="13" name="Google Shape;9457;p59">
              <a:extLst>
                <a:ext uri="{FF2B5EF4-FFF2-40B4-BE49-F238E27FC236}">
                  <a16:creationId xmlns:a16="http://schemas.microsoft.com/office/drawing/2014/main" id="{F6E02C52-95DB-4CBB-5D58-9EC4F88EB37C}"/>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458;p59">
              <a:extLst>
                <a:ext uri="{FF2B5EF4-FFF2-40B4-BE49-F238E27FC236}">
                  <a16:creationId xmlns:a16="http://schemas.microsoft.com/office/drawing/2014/main" id="{0EA7C4B2-3234-EF0E-36C4-20F61E89F29D}"/>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459;p59">
              <a:extLst>
                <a:ext uri="{FF2B5EF4-FFF2-40B4-BE49-F238E27FC236}">
                  <a16:creationId xmlns:a16="http://schemas.microsoft.com/office/drawing/2014/main" id="{2ACA13EA-200F-2DC0-D6AB-E0CCD320348C}"/>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9801;p60">
            <a:extLst>
              <a:ext uri="{FF2B5EF4-FFF2-40B4-BE49-F238E27FC236}">
                <a16:creationId xmlns:a16="http://schemas.microsoft.com/office/drawing/2014/main" id="{0384E51A-123C-09E8-5343-FE0B69A4139A}"/>
              </a:ext>
            </a:extLst>
          </p:cNvPr>
          <p:cNvGrpSpPr/>
          <p:nvPr/>
        </p:nvGrpSpPr>
        <p:grpSpPr>
          <a:xfrm>
            <a:off x="2736750" y="3718991"/>
            <a:ext cx="478918" cy="493950"/>
            <a:chOff x="3539102" y="2427549"/>
            <a:chExt cx="355099" cy="355481"/>
          </a:xfrm>
        </p:grpSpPr>
        <p:sp>
          <p:nvSpPr>
            <p:cNvPr id="17" name="Google Shape;9802;p60">
              <a:extLst>
                <a:ext uri="{FF2B5EF4-FFF2-40B4-BE49-F238E27FC236}">
                  <a16:creationId xmlns:a16="http://schemas.microsoft.com/office/drawing/2014/main" id="{87B004EC-9455-2A29-4468-B27DD7EDABA6}"/>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803;p60">
              <a:extLst>
                <a:ext uri="{FF2B5EF4-FFF2-40B4-BE49-F238E27FC236}">
                  <a16:creationId xmlns:a16="http://schemas.microsoft.com/office/drawing/2014/main" id="{FBF66B8C-6007-7732-023A-4BB39DDB5A35}"/>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10203;p60">
            <a:extLst>
              <a:ext uri="{FF2B5EF4-FFF2-40B4-BE49-F238E27FC236}">
                <a16:creationId xmlns:a16="http://schemas.microsoft.com/office/drawing/2014/main" id="{AF424A5D-23C4-DC38-DFD2-FEDD0E889CC4}"/>
              </a:ext>
            </a:extLst>
          </p:cNvPr>
          <p:cNvGrpSpPr/>
          <p:nvPr/>
        </p:nvGrpSpPr>
        <p:grpSpPr>
          <a:xfrm>
            <a:off x="6319345" y="3596845"/>
            <a:ext cx="657710" cy="462060"/>
            <a:chOff x="2611458" y="3816374"/>
            <a:chExt cx="426329" cy="332375"/>
          </a:xfrm>
        </p:grpSpPr>
        <p:sp>
          <p:nvSpPr>
            <p:cNvPr id="39" name="Google Shape;10204;p60">
              <a:extLst>
                <a:ext uri="{FF2B5EF4-FFF2-40B4-BE49-F238E27FC236}">
                  <a16:creationId xmlns:a16="http://schemas.microsoft.com/office/drawing/2014/main" id="{86ED20D3-939A-440B-2C49-CE19FE07F161}"/>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205;p60">
              <a:extLst>
                <a:ext uri="{FF2B5EF4-FFF2-40B4-BE49-F238E27FC236}">
                  <a16:creationId xmlns:a16="http://schemas.microsoft.com/office/drawing/2014/main" id="{BAE879D0-4E9E-8D4C-C0DB-58A90A21A027}"/>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206;p60">
              <a:extLst>
                <a:ext uri="{FF2B5EF4-FFF2-40B4-BE49-F238E27FC236}">
                  <a16:creationId xmlns:a16="http://schemas.microsoft.com/office/drawing/2014/main" id="{67E4DC0F-3E02-96E5-CDDA-6F1DB67E2A3B}"/>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207;p60">
              <a:extLst>
                <a:ext uri="{FF2B5EF4-FFF2-40B4-BE49-F238E27FC236}">
                  <a16:creationId xmlns:a16="http://schemas.microsoft.com/office/drawing/2014/main" id="{DFA75D1B-BB7E-1F1B-A999-F34E176C7C7A}"/>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208;p60">
              <a:extLst>
                <a:ext uri="{FF2B5EF4-FFF2-40B4-BE49-F238E27FC236}">
                  <a16:creationId xmlns:a16="http://schemas.microsoft.com/office/drawing/2014/main" id="{9729DCCF-F005-B02A-6343-D80B8EC2188E}"/>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209;p60">
              <a:extLst>
                <a:ext uri="{FF2B5EF4-FFF2-40B4-BE49-F238E27FC236}">
                  <a16:creationId xmlns:a16="http://schemas.microsoft.com/office/drawing/2014/main" id="{8FFDE70F-729B-5191-ABF0-DCA7764E1907}"/>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210;p60">
              <a:extLst>
                <a:ext uri="{FF2B5EF4-FFF2-40B4-BE49-F238E27FC236}">
                  <a16:creationId xmlns:a16="http://schemas.microsoft.com/office/drawing/2014/main" id="{5040F413-4A24-5B69-5C5A-54BAF13FA850}"/>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211;p60">
              <a:extLst>
                <a:ext uri="{FF2B5EF4-FFF2-40B4-BE49-F238E27FC236}">
                  <a16:creationId xmlns:a16="http://schemas.microsoft.com/office/drawing/2014/main" id="{FA7574A0-929B-7740-CC92-44660C40AE7C}"/>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212;p60">
              <a:extLst>
                <a:ext uri="{FF2B5EF4-FFF2-40B4-BE49-F238E27FC236}">
                  <a16:creationId xmlns:a16="http://schemas.microsoft.com/office/drawing/2014/main" id="{DE55723D-7B9A-CCEE-5794-A922956DE351}"/>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213;p60">
              <a:extLst>
                <a:ext uri="{FF2B5EF4-FFF2-40B4-BE49-F238E27FC236}">
                  <a16:creationId xmlns:a16="http://schemas.microsoft.com/office/drawing/2014/main" id="{9269F03B-600F-7FE0-EF71-8EB92651A9CD}"/>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1925" y="2571750"/>
            <a:ext cx="4093200" cy="2231400"/>
          </a:xfrm>
          <a:prstGeom prst="rect">
            <a:avLst/>
          </a:prstGeom>
        </p:spPr>
        <p:txBody>
          <a:bodyPr spcFirstLastPara="1" wrap="square" lIns="91425" tIns="91425" rIns="91425" bIns="91425" anchor="b" anchorCtr="0">
            <a:noAutofit/>
          </a:bodyPr>
          <a:lstStyle/>
          <a:p>
            <a:r>
              <a:rPr lang="en-US" b="1" dirty="0"/>
              <a:t>Problem proposal</a:t>
            </a: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8798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3840457" y="1113425"/>
            <a:ext cx="4422513" cy="2724386"/>
          </a:xfrm>
          <a:prstGeom prst="rect">
            <a:avLst/>
          </a:prstGeom>
        </p:spPr>
        <p:txBody>
          <a:bodyPr spcFirstLastPara="1" wrap="square" lIns="91425" tIns="91425" rIns="91425" bIns="91425" anchor="ctr" anchorCtr="0">
            <a:noAutofit/>
          </a:bodyPr>
          <a:lstStyle/>
          <a:p>
            <a:pPr marL="0" indent="0">
              <a:lnSpc>
                <a:spcPct val="150000"/>
              </a:lnSpc>
            </a:pPr>
            <a:r>
              <a:rPr lang="en-US" dirty="0"/>
              <a:t>Create a descriptive analysis to comprehend the behavior of the companies that belongs to SP500 index before (January-March 2019), during (January-March 2020) and after (January-March 2021) COVID-19 outbreak.</a:t>
            </a:r>
          </a:p>
          <a:p>
            <a:pPr marL="0" lvl="0" indent="0" algn="r" rtl="0">
              <a:spcBef>
                <a:spcPts val="0"/>
              </a:spcBef>
              <a:spcAft>
                <a:spcPts val="0"/>
              </a:spcAft>
              <a:buNone/>
            </a:pPr>
            <a:endParaRPr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673597" y="139968"/>
            <a:ext cx="5721145" cy="914597"/>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Font typeface="Spartan"/>
              <a:buChar char="⯀"/>
            </a:pPr>
            <a:r>
              <a:rPr lang="en-US" sz="3600" b="1" dirty="0"/>
              <a:t>Problem proposal</a:t>
            </a:r>
            <a:endParaRPr lang="en"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8533;p57">
            <a:extLst>
              <a:ext uri="{FF2B5EF4-FFF2-40B4-BE49-F238E27FC236}">
                <a16:creationId xmlns:a16="http://schemas.microsoft.com/office/drawing/2014/main" id="{5716DB28-F76F-E347-D116-297E0A80D222}"/>
              </a:ext>
            </a:extLst>
          </p:cNvPr>
          <p:cNvGrpSpPr/>
          <p:nvPr/>
        </p:nvGrpSpPr>
        <p:grpSpPr>
          <a:xfrm>
            <a:off x="4745367" y="3604087"/>
            <a:ext cx="1872052" cy="999912"/>
            <a:chOff x="5159450" y="1919950"/>
            <a:chExt cx="1541050" cy="862500"/>
          </a:xfrm>
        </p:grpSpPr>
        <p:sp>
          <p:nvSpPr>
            <p:cNvPr id="4" name="Google Shape;8534;p57">
              <a:extLst>
                <a:ext uri="{FF2B5EF4-FFF2-40B4-BE49-F238E27FC236}">
                  <a16:creationId xmlns:a16="http://schemas.microsoft.com/office/drawing/2014/main" id="{FE532A8B-F0ED-2C67-72D7-5D4871B7BFC3}"/>
                </a:ext>
              </a:extLst>
            </p:cNvPr>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 name="Google Shape;8535;p57">
              <a:extLst>
                <a:ext uri="{FF2B5EF4-FFF2-40B4-BE49-F238E27FC236}">
                  <a16:creationId xmlns:a16="http://schemas.microsoft.com/office/drawing/2014/main" id="{BD4987DF-2650-41ED-6CD2-361EC15E9D54}"/>
                </a:ext>
              </a:extLst>
            </p:cNvPr>
            <p:cNvGrpSpPr/>
            <p:nvPr/>
          </p:nvGrpSpPr>
          <p:grpSpPr>
            <a:xfrm>
              <a:off x="5159450" y="1919950"/>
              <a:ext cx="1541050" cy="862500"/>
              <a:chOff x="5159450" y="1919950"/>
              <a:chExt cx="1541050" cy="862500"/>
            </a:xfrm>
          </p:grpSpPr>
          <p:cxnSp>
            <p:nvCxnSpPr>
              <p:cNvPr id="6" name="Google Shape;8536;p57">
                <a:extLst>
                  <a:ext uri="{FF2B5EF4-FFF2-40B4-BE49-F238E27FC236}">
                    <a16:creationId xmlns:a16="http://schemas.microsoft.com/office/drawing/2014/main" id="{CFEEFA74-9FFD-D813-5190-F0A834C00477}"/>
                  </a:ext>
                </a:extLst>
              </p:cNvPr>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 name="Google Shape;8537;p57">
                <a:extLst>
                  <a:ext uri="{FF2B5EF4-FFF2-40B4-BE49-F238E27FC236}">
                    <a16:creationId xmlns:a16="http://schemas.microsoft.com/office/drawing/2014/main" id="{51862FA4-C5AC-57F1-3518-A4A0DA5E95AF}"/>
                  </a:ext>
                </a:extLst>
              </p:cNvPr>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pic>
        <p:nvPicPr>
          <p:cNvPr id="27" name="Picture 26">
            <a:extLst>
              <a:ext uri="{FF2B5EF4-FFF2-40B4-BE49-F238E27FC236}">
                <a16:creationId xmlns:a16="http://schemas.microsoft.com/office/drawing/2014/main" id="{0102B98A-CD84-8FB4-630E-A45B66D2A1F2}"/>
              </a:ext>
            </a:extLst>
          </p:cNvPr>
          <p:cNvPicPr>
            <a:picLocks noChangeAspect="1"/>
          </p:cNvPicPr>
          <p:nvPr/>
        </p:nvPicPr>
        <p:blipFill>
          <a:blip r:embed="rId4"/>
          <a:stretch>
            <a:fillRect/>
          </a:stretch>
        </p:blipFill>
        <p:spPr>
          <a:xfrm>
            <a:off x="7176900" y="3444018"/>
            <a:ext cx="546582" cy="546582"/>
          </a:xfrm>
          <a:prstGeom prst="rect">
            <a:avLst/>
          </a:prstGeom>
        </p:spPr>
      </p:pic>
    </p:spTree>
    <p:extLst>
      <p:ext uri="{BB962C8B-B14F-4D97-AF65-F5344CB8AC3E}">
        <p14:creationId xmlns:p14="http://schemas.microsoft.com/office/powerpoint/2010/main" val="2245915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14" y="3488299"/>
            <a:ext cx="4093200" cy="2231400"/>
          </a:xfrm>
          <a:prstGeom prst="rect">
            <a:avLst/>
          </a:prstGeom>
        </p:spPr>
        <p:txBody>
          <a:bodyPr spcFirstLastPara="1" wrap="square" lIns="91425" tIns="91425" rIns="91425" bIns="91425" anchor="b" anchorCtr="0">
            <a:noAutofit/>
          </a:bodyPr>
          <a:lstStyle/>
          <a:p>
            <a:r>
              <a:rPr lang="en-US" b="1" dirty="0"/>
              <a:t>Analysis Questions</a:t>
            </a:r>
            <a:br>
              <a:rPr lang="en-US" b="1" dirty="0"/>
            </a:br>
            <a:br>
              <a:rPr lang="en-US" b="1" dirty="0"/>
            </a:b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0536157"/>
      </p:ext>
    </p:extLst>
  </p:cSld>
  <p:clrMapOvr>
    <a:masterClrMapping/>
  </p:clrMapOvr>
</p:sld>
</file>

<file path=ppt/theme/theme1.xml><?xml version="1.0" encoding="utf-8"?>
<a:theme xmlns:a="http://schemas.openxmlformats.org/drawingml/2006/main" name="Economic Impact of Coronavirus by Slidesgo">
  <a:themeElements>
    <a:clrScheme name="Simple Light">
      <a:dk1>
        <a:srgbClr val="FCFCFC"/>
      </a:dk1>
      <a:lt1>
        <a:srgbClr val="112349"/>
      </a:lt1>
      <a:dk2>
        <a:srgbClr val="253B61"/>
      </a:dk2>
      <a:lt2>
        <a:srgbClr val="EF4349"/>
      </a:lt2>
      <a:accent1>
        <a:srgbClr val="F3797E"/>
      </a:accent1>
      <a:accent2>
        <a:srgbClr val="FCFCFC"/>
      </a:accent2>
      <a:accent3>
        <a:srgbClr val="F3797E"/>
      </a:accent3>
      <a:accent4>
        <a:srgbClr val="EF4349"/>
      </a:accent4>
      <a:accent5>
        <a:srgbClr val="253B61"/>
      </a:accent5>
      <a:accent6>
        <a:srgbClr val="112349"/>
      </a:accent6>
      <a:hlink>
        <a:srgbClr val="FCFC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271</TotalTime>
  <Words>505</Words>
  <Application>Microsoft Office PowerPoint</Application>
  <PresentationFormat>On-screen Show (16:9)</PresentationFormat>
  <Paragraphs>73</Paragraphs>
  <Slides>18</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Bebas Neue</vt:lpstr>
      <vt:lpstr>Josefin Sans</vt:lpstr>
      <vt:lpstr>Staatliches</vt:lpstr>
      <vt:lpstr>Spartan</vt:lpstr>
      <vt:lpstr>Josefin Slab</vt:lpstr>
      <vt:lpstr>Arial</vt:lpstr>
      <vt:lpstr>Economic Impact of Coronavirus by Slidesgo</vt:lpstr>
      <vt:lpstr> SP500 INDEX: ANALYSIS  AND RELATIONSHIP WITH   CORONAVIRUS       Group 003-001 Ricardo Calleja Jose Toro Patricio Ramirez Cristian Salinas</vt:lpstr>
      <vt:lpstr>CONTENTS</vt:lpstr>
      <vt:lpstr>Background / Motivation.</vt:lpstr>
      <vt:lpstr>Background / Motivation.</vt:lpstr>
      <vt:lpstr>Problem Statement. </vt:lpstr>
      <vt:lpstr>”</vt:lpstr>
      <vt:lpstr>Problem proposal </vt:lpstr>
      <vt:lpstr>Problem proposal</vt:lpstr>
      <vt:lpstr>Analysis Questions  </vt:lpstr>
      <vt:lpstr> 1) How each economic sector performed in financial terms during the pandemic?  2) How each company performed in financial terms during the pandemic?  3) Which company had the best performance by market capitalization variation? </vt:lpstr>
      <vt:lpstr>Dataset Description   </vt:lpstr>
      <vt:lpstr>Dataset Description</vt:lpstr>
      <vt:lpstr>Steps we expect to perform on our dataset   </vt:lpstr>
      <vt:lpstr>Steps we expect to perform on our dataset</vt:lpstr>
      <vt:lpstr>Exploratory Data Analysis (EDA   </vt:lpstr>
      <vt:lpstr>EDA</vt:lpstr>
      <vt:lpstr>Data Cleaning/Transformation </vt:lpstr>
      <vt:lpstr>EDA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ECONOMIC IMPACT OF CORONAVIRUS</dc:title>
  <dc:creator>crist</dc:creator>
  <cp:lastModifiedBy>Ricardo Calleja Matos</cp:lastModifiedBy>
  <cp:revision>21</cp:revision>
  <dcterms:modified xsi:type="dcterms:W3CDTF">2022-11-30T14:31:02Z</dcterms:modified>
</cp:coreProperties>
</file>